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3" r:id="rId2"/>
    <p:sldMasterId id="2147483740" r:id="rId3"/>
    <p:sldMasterId id="2147483760" r:id="rId4"/>
  </p:sldMasterIdLst>
  <p:notesMasterIdLst>
    <p:notesMasterId r:id="rId52"/>
  </p:notesMasterIdLst>
  <p:handoutMasterIdLst>
    <p:handoutMasterId r:id="rId53"/>
  </p:handoutMasterIdLst>
  <p:sldIdLst>
    <p:sldId id="699" r:id="rId5"/>
    <p:sldId id="273" r:id="rId6"/>
    <p:sldId id="2158" r:id="rId7"/>
    <p:sldId id="291" r:id="rId8"/>
    <p:sldId id="697" r:id="rId9"/>
    <p:sldId id="2160" r:id="rId10"/>
    <p:sldId id="2070" r:id="rId11"/>
    <p:sldId id="270" r:id="rId12"/>
    <p:sldId id="2095" r:id="rId13"/>
    <p:sldId id="2137" r:id="rId14"/>
    <p:sldId id="2138" r:id="rId15"/>
    <p:sldId id="2157" r:id="rId16"/>
    <p:sldId id="272" r:id="rId17"/>
    <p:sldId id="2156" r:id="rId18"/>
    <p:sldId id="286" r:id="rId19"/>
    <p:sldId id="275" r:id="rId20"/>
    <p:sldId id="274" r:id="rId21"/>
    <p:sldId id="375" r:id="rId22"/>
    <p:sldId id="288" r:id="rId23"/>
    <p:sldId id="2140" r:id="rId24"/>
    <p:sldId id="2141" r:id="rId25"/>
    <p:sldId id="2148" r:id="rId26"/>
    <p:sldId id="2151" r:id="rId27"/>
    <p:sldId id="287" r:id="rId28"/>
    <p:sldId id="2152" r:id="rId29"/>
    <p:sldId id="2150" r:id="rId30"/>
    <p:sldId id="2143" r:id="rId31"/>
    <p:sldId id="379" r:id="rId32"/>
    <p:sldId id="398" r:id="rId33"/>
    <p:sldId id="2146" r:id="rId34"/>
    <p:sldId id="2144" r:id="rId35"/>
    <p:sldId id="2145" r:id="rId36"/>
    <p:sldId id="2147" r:id="rId37"/>
    <p:sldId id="2155" r:id="rId38"/>
    <p:sldId id="2159" r:id="rId39"/>
    <p:sldId id="690" r:id="rId40"/>
    <p:sldId id="458" r:id="rId41"/>
    <p:sldId id="295" r:id="rId42"/>
    <p:sldId id="691" r:id="rId43"/>
    <p:sldId id="2094" r:id="rId44"/>
    <p:sldId id="2077" r:id="rId45"/>
    <p:sldId id="2096" r:id="rId46"/>
    <p:sldId id="2139" r:id="rId47"/>
    <p:sldId id="2097" r:id="rId48"/>
    <p:sldId id="2153" r:id="rId49"/>
    <p:sldId id="2098" r:id="rId50"/>
    <p:sldId id="2154" r:id="rId5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landa Slager" initials="JS" lastIdx="1" clrIdx="0">
    <p:extLst>
      <p:ext uri="{19B8F6BF-5375-455C-9EA6-DF929625EA0E}">
        <p15:presenceInfo xmlns:p15="http://schemas.microsoft.com/office/powerpoint/2012/main" userId="c458fcaec1470e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1659"/>
    <a:srgbClr val="B28664"/>
    <a:srgbClr val="48A4FB"/>
    <a:srgbClr val="FFFFFF"/>
    <a:srgbClr val="B4C7E7"/>
    <a:srgbClr val="B7C3CF"/>
    <a:srgbClr val="591E73"/>
    <a:srgbClr val="E6C5A2"/>
    <a:srgbClr val="A40408"/>
    <a:srgbClr val="B9C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614" autoAdjust="0"/>
  </p:normalViewPr>
  <p:slideViewPr>
    <p:cSldViewPr snapToGrid="0">
      <p:cViewPr varScale="1">
        <p:scale>
          <a:sx n="56" d="100"/>
          <a:sy n="56" d="100"/>
        </p:scale>
        <p:origin x="224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3AC10CA0-5C05-44B2-B1E9-68CB83D299E0}" type="datetimeFigureOut">
              <a:rPr lang="nl-NL" smtClean="0"/>
              <a:t>18-5-2023</a:t>
            </a:fld>
            <a:endParaRPr lang="nl-NL"/>
          </a:p>
        </p:txBody>
      </p:sp>
      <p:sp>
        <p:nvSpPr>
          <p:cNvPr id="4" name="Tijdelijke aanduiding voor voettekst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47246550-F41C-41E9-8145-C637F51ADC8F}" type="slidenum">
              <a:rPr lang="nl-NL" smtClean="0"/>
              <a:t>‹nr.›</a:t>
            </a:fld>
            <a:endParaRPr lang="nl-NL"/>
          </a:p>
        </p:txBody>
      </p:sp>
    </p:spTree>
    <p:extLst>
      <p:ext uri="{BB962C8B-B14F-4D97-AF65-F5344CB8AC3E}">
        <p14:creationId xmlns:p14="http://schemas.microsoft.com/office/powerpoint/2010/main" val="1801868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a:p>
        </p:txBody>
      </p:sp>
      <p:sp>
        <p:nvSpPr>
          <p:cNvPr id="3" name="Tijdelijke aanduiding voor datum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906B16A-C225-4A7E-8DCD-FF28A4419E1F}" type="datetimeFigureOut">
              <a:rPr lang="nl-NL" smtClean="0"/>
              <a:t>18-5-2023</a:t>
            </a:fld>
            <a:endParaRPr lang="nl-NL"/>
          </a:p>
        </p:txBody>
      </p:sp>
      <p:sp>
        <p:nvSpPr>
          <p:cNvPr id="4" name="Tijdelijke aanduiding voor dia-afbeelding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nl-NL"/>
          </a:p>
        </p:txBody>
      </p:sp>
      <p:sp>
        <p:nvSpPr>
          <p:cNvPr id="5" name="Tijdelijke aanduiding voor notitie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E22DEB1-8BB5-40EA-98AF-862E0C9A2934}" type="slidenum">
              <a:rPr lang="nl-NL" smtClean="0"/>
              <a:t>‹nr.›</a:t>
            </a:fld>
            <a:endParaRPr lang="nl-NL"/>
          </a:p>
        </p:txBody>
      </p:sp>
    </p:spTree>
    <p:extLst>
      <p:ext uri="{BB962C8B-B14F-4D97-AF65-F5344CB8AC3E}">
        <p14:creationId xmlns:p14="http://schemas.microsoft.com/office/powerpoint/2010/main" val="568459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bijbel.nl/bijbel/NBV21/LEV.23.22-LEV.23.2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debijbel.nl/bijbel/NBV21/DEU.24.19-DEU.24.22"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bijbel.nl/bijbel/NBV21/RUT.2.8-RUT.2.8"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debijbel.nl/bijbel/NBV21/RUT.4.17" TargetMode="External"/><Relationship Id="rId5" Type="http://schemas.openxmlformats.org/officeDocument/2006/relationships/hyperlink" Target="https://debijbel.nl/bijbel/NBV21/RUT.3.1-RUT.3.18" TargetMode="External"/><Relationship Id="rId4" Type="http://schemas.openxmlformats.org/officeDocument/2006/relationships/hyperlink" Target="https://debijbel.nl/bijbel/NBV21/RUT.3.1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ebijbel.nl/bijbel/NBV21/PSA.25.9-PSA.25.9"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debijbel.nl/bijbel/NBV21/ISA.42.16-ISA.42.1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ebijbel.nl/bijbel/NBV21/GAL.2.21-GAL.2.21"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s://debijbel.nl/bijbel/NBV21/1CO.6.20-1CO.6.20" TargetMode="External"/><Relationship Id="rId5" Type="http://schemas.openxmlformats.org/officeDocument/2006/relationships/hyperlink" Target="https://debijbel.nl/bijbel/NBV21/ROM.3.21-ROM.3.24" TargetMode="External"/><Relationship Id="rId4" Type="http://schemas.openxmlformats.org/officeDocument/2006/relationships/hyperlink" Target="https://debijbel.nl/bijbel/NBV21/GAL.3.21-GAL.3.22"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ebijbel.nl/bijbel/NBV21/GEN.38.29-GEN.38.29"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58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Exodus 12:48</a:t>
            </a:r>
          </a:p>
          <a:p>
            <a:r>
              <a:rPr lang="nl-NL" b="0" i="0" dirty="0">
                <a:solidFill>
                  <a:srgbClr val="3D3D3D"/>
                </a:solidFill>
                <a:effectLst/>
                <a:latin typeface="Merriweather" panose="00000500000000000000" pitchFamily="2" charset="0"/>
              </a:rPr>
              <a:t>Als er nu een vreemdeling bij u verblijft en [als die] voor de HEERE het Pascha wil houden, laat dan al wie mannelijk is bij hem, besneden worden. Dan mag hij naar voren komen om het [Pascha] te houden, en zal hij zijn als een ingezetene van het land. Niemand echter die onbesneden is, mag ervan eten.</a:t>
            </a:r>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12</a:t>
            </a:fld>
            <a:endParaRPr lang="nl-NL"/>
          </a:p>
        </p:txBody>
      </p:sp>
    </p:spTree>
    <p:extLst>
      <p:ext uri="{BB962C8B-B14F-4D97-AF65-F5344CB8AC3E}">
        <p14:creationId xmlns:p14="http://schemas.microsoft.com/office/powerpoint/2010/main" val="410982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Wanneer je de graanoogst binnenhaalt, oogst dan niet tot aan de rand van de akker en raap wat blijft liggen niet bijeen. En wanneer je bij de wijnoogst druiven plukt, loop dan niet alles nog eens na en raap niet bijeen wat op de grond is gevallen, maar laat het liggen voor de armen en de vreemdelingen. Ik ben de HEER, jullie God. Leviticus 19:9-10</a:t>
            </a:r>
          </a:p>
          <a:p>
            <a:pPr algn="l"/>
            <a:r>
              <a:rPr lang="nl-NL" b="0" i="0" dirty="0">
                <a:solidFill>
                  <a:srgbClr val="333333"/>
                </a:solidFill>
                <a:effectLst/>
                <a:latin typeface="Helvetica" panose="020B0604020202020204" pitchFamily="34" charset="0"/>
              </a:rPr>
              <a:t>Deze heilzame wet wordt herhaald in </a:t>
            </a:r>
            <a:r>
              <a:rPr lang="nl-NL" b="0" i="0" u="none" strike="noStrike" dirty="0">
                <a:solidFill>
                  <a:srgbClr val="56007B"/>
                </a:solidFill>
                <a:effectLst/>
                <a:latin typeface="Helvetica" panose="020B0604020202020204" pitchFamily="34" charset="0"/>
                <a:hlinkClick r:id="rId3"/>
              </a:rPr>
              <a:t>Leviticus 23:22</a:t>
            </a:r>
            <a:r>
              <a:rPr lang="nl-NL" b="0" i="0" dirty="0">
                <a:solidFill>
                  <a:srgbClr val="333333"/>
                </a:solidFill>
                <a:effectLst/>
                <a:latin typeface="Helvetica" panose="020B0604020202020204" pitchFamily="34" charset="0"/>
              </a:rPr>
              <a:t> en </a:t>
            </a:r>
            <a:r>
              <a:rPr lang="nl-NL" b="0" i="0" u="none" strike="noStrike" dirty="0">
                <a:solidFill>
                  <a:srgbClr val="56007B"/>
                </a:solidFill>
                <a:effectLst/>
                <a:latin typeface="Helvetica" panose="020B0604020202020204" pitchFamily="34" charset="0"/>
                <a:hlinkClick r:id="rId4"/>
              </a:rPr>
              <a:t>Deuteronomium 24:19-22</a:t>
            </a:r>
            <a:r>
              <a:rPr lang="nl-NL" b="0" i="0" dirty="0">
                <a:solidFill>
                  <a:srgbClr val="333333"/>
                </a:solidFill>
                <a:effectLst/>
                <a:latin typeface="Helvetica" panose="020B0604020202020204" pitchFamily="34" charset="0"/>
              </a:rPr>
              <a:t> (hier wordt ook de olijvenoogst nog genoemd).</a:t>
            </a:r>
          </a:p>
          <a:p>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16</a:t>
            </a:fld>
            <a:endParaRPr lang="nl-NL"/>
          </a:p>
        </p:txBody>
      </p:sp>
    </p:spTree>
    <p:extLst>
      <p:ext uri="{BB962C8B-B14F-4D97-AF65-F5344CB8AC3E}">
        <p14:creationId xmlns:p14="http://schemas.microsoft.com/office/powerpoint/2010/main" val="3209242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33333"/>
                </a:solidFill>
                <a:effectLst/>
                <a:latin typeface="Helvetica" panose="020B0604020202020204" pitchFamily="34" charset="0"/>
              </a:rPr>
              <a:t>Tussen het Oude Testament en ons bestaat een kloof, veroorzaakt door het grote verschil in tijd en cultuur. Dit jaar zijn we daar al veel voorbeelden van tegengekomen, bijvoorbeeld in de wetten die God aan Israël gaf.</a:t>
            </a:r>
          </a:p>
          <a:p>
            <a:pPr algn="l"/>
            <a:r>
              <a:rPr lang="nl-NL" b="0" i="0" dirty="0">
                <a:solidFill>
                  <a:srgbClr val="333333"/>
                </a:solidFill>
                <a:effectLst/>
                <a:latin typeface="Helvetica" panose="020B0604020202020204" pitchFamily="34" charset="0"/>
              </a:rPr>
              <a:t>Voor het goed begrijpen van het Oude Testament is daarom studie nodig. Gelukkig bestaan er goede naslagwerken, maar sommige zaken blijven ook onduidelijk omdat wij (te) weinig van de omstandigheden toen weten.</a:t>
            </a:r>
          </a:p>
          <a:p>
            <a:pPr algn="l"/>
            <a:r>
              <a:rPr lang="nl-NL" b="0" i="0" dirty="0">
                <a:solidFill>
                  <a:srgbClr val="333333"/>
                </a:solidFill>
                <a:effectLst/>
                <a:latin typeface="Helvetica" panose="020B0604020202020204" pitchFamily="34" charset="0"/>
              </a:rPr>
              <a:t>Enkele voorbeelden van voor ons vreemde daden en zaken uit Ruth:</a:t>
            </a:r>
          </a:p>
          <a:p>
            <a:pPr algn="l">
              <a:buFont typeface="Arial" panose="020B0604020202020204" pitchFamily="34" charset="0"/>
              <a:buChar char="•"/>
            </a:pPr>
            <a:r>
              <a:rPr lang="nl-NL" b="0" i="0" dirty="0">
                <a:solidFill>
                  <a:srgbClr val="333333"/>
                </a:solidFill>
                <a:effectLst/>
                <a:latin typeface="Helvetica" panose="020B0604020202020204" pitchFamily="34" charset="0"/>
              </a:rPr>
              <a:t>Boaz spreekt Ruth aan als ‘mijn dochter’ (</a:t>
            </a:r>
            <a:r>
              <a:rPr lang="nl-NL" b="0" i="0" u="none" strike="noStrike" dirty="0">
                <a:solidFill>
                  <a:srgbClr val="56007B"/>
                </a:solidFill>
                <a:effectLst/>
                <a:latin typeface="Helvetica" panose="020B0604020202020204" pitchFamily="34" charset="0"/>
                <a:hlinkClick r:id="rId3"/>
              </a:rPr>
              <a:t>Ruth 2:8</a:t>
            </a:r>
            <a:r>
              <a:rPr lang="nl-NL" b="0" i="0" dirty="0">
                <a:solidFill>
                  <a:srgbClr val="333333"/>
                </a:solidFill>
                <a:effectLst/>
                <a:latin typeface="Helvetica" panose="020B0604020202020204" pitchFamily="34" charset="0"/>
              </a:rPr>
              <a:t>, </a:t>
            </a:r>
            <a:r>
              <a:rPr lang="nl-NL" b="0" i="0" u="none" strike="noStrike" dirty="0">
                <a:solidFill>
                  <a:srgbClr val="56007B"/>
                </a:solidFill>
                <a:effectLst/>
                <a:latin typeface="Helvetica" panose="020B0604020202020204" pitchFamily="34" charset="0"/>
                <a:hlinkClick r:id="rId4"/>
              </a:rPr>
              <a:t>Ruth 3:1</a:t>
            </a:r>
            <a:r>
              <a:rPr lang="nl-NL" b="0" i="0" dirty="0">
                <a:solidFill>
                  <a:srgbClr val="333333"/>
                </a:solidFill>
                <a:effectLst/>
                <a:latin typeface="Helvetica" panose="020B0604020202020204" pitchFamily="34" charset="0"/>
              </a:rPr>
              <a:t>0).</a:t>
            </a:r>
          </a:p>
          <a:p>
            <a:pPr algn="l">
              <a:buFont typeface="Arial" panose="020B0604020202020204" pitchFamily="34" charset="0"/>
              <a:buChar char="•"/>
            </a:pPr>
            <a:r>
              <a:rPr lang="nl-NL" b="0" i="0" dirty="0">
                <a:solidFill>
                  <a:srgbClr val="333333"/>
                </a:solidFill>
                <a:effectLst/>
                <a:latin typeface="Helvetica" panose="020B0604020202020204" pitchFamily="34" charset="0"/>
              </a:rPr>
              <a:t>Ruth gaat naar de dorsvloer om Boaz om hulp te vragen (</a:t>
            </a:r>
            <a:r>
              <a:rPr lang="nl-NL" b="0" i="0" u="none" strike="noStrike" dirty="0">
                <a:solidFill>
                  <a:srgbClr val="56007B"/>
                </a:solidFill>
                <a:effectLst/>
                <a:latin typeface="Helvetica" panose="020B0604020202020204" pitchFamily="34" charset="0"/>
                <a:hlinkClick r:id="rId5"/>
              </a:rPr>
              <a:t>Ruth 3</a:t>
            </a:r>
            <a:r>
              <a:rPr lang="nl-NL" b="0" i="0" dirty="0">
                <a:solidFill>
                  <a:srgbClr val="333333"/>
                </a:solidFill>
                <a:effectLst/>
                <a:latin typeface="Helvetica" panose="020B0604020202020204" pitchFamily="34" charset="0"/>
              </a:rPr>
              <a:t>).</a:t>
            </a:r>
          </a:p>
          <a:p>
            <a:pPr algn="l">
              <a:buFont typeface="Arial" panose="020B0604020202020204" pitchFamily="34" charset="0"/>
              <a:buChar char="•"/>
            </a:pPr>
            <a:r>
              <a:rPr lang="nl-NL" b="0" i="0" dirty="0">
                <a:solidFill>
                  <a:srgbClr val="333333"/>
                </a:solidFill>
                <a:effectLst/>
                <a:latin typeface="Helvetica" panose="020B0604020202020204" pitchFamily="34" charset="0"/>
              </a:rPr>
              <a:t>Buurvrouwen geven het pasgeboren kind een naam (</a:t>
            </a:r>
            <a:r>
              <a:rPr lang="nl-NL" b="0" i="0" u="none" strike="noStrike" dirty="0">
                <a:solidFill>
                  <a:srgbClr val="56007B"/>
                </a:solidFill>
                <a:effectLst/>
                <a:latin typeface="Helvetica" panose="020B0604020202020204" pitchFamily="34" charset="0"/>
                <a:hlinkClick r:id="rId6"/>
              </a:rPr>
              <a:t>Ruth 4:17</a:t>
            </a:r>
            <a:r>
              <a:rPr lang="nl-NL" b="0" i="0" dirty="0">
                <a:solidFill>
                  <a:srgbClr val="333333"/>
                </a:solidFill>
                <a:effectLst/>
                <a:latin typeface="Helvetica" panose="020B0604020202020204" pitchFamily="34" charset="0"/>
              </a:rPr>
              <a:t>).</a:t>
            </a:r>
          </a:p>
          <a:p>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17</a:t>
            </a:fld>
            <a:endParaRPr lang="nl-NL"/>
          </a:p>
        </p:txBody>
      </p:sp>
    </p:spTree>
    <p:extLst>
      <p:ext uri="{BB962C8B-B14F-4D97-AF65-F5344CB8AC3E}">
        <p14:creationId xmlns:p14="http://schemas.microsoft.com/office/powerpoint/2010/main" val="2419432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Arial" panose="020B0604020202020204" pitchFamily="34" charset="0"/>
              </a:rPr>
              <a:t>Ruth heeft de literaire vorm van een chiasme: iets wat uit twee (of meer) delen bestaat wordt herhaald, maar nu staan de delen in omgekeerde volgorde. Er is zowel herhaling als omkering. In schema kan dit voor de vier hoofdstukken van Ruth als volgt worden weergegeven: A-B-B-A.</a:t>
            </a:r>
          </a:p>
          <a:p>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18</a:t>
            </a:fld>
            <a:endParaRPr lang="nl-NL"/>
          </a:p>
        </p:txBody>
      </p:sp>
    </p:spTree>
    <p:extLst>
      <p:ext uri="{BB962C8B-B14F-4D97-AF65-F5344CB8AC3E}">
        <p14:creationId xmlns:p14="http://schemas.microsoft.com/office/powerpoint/2010/main" val="1878335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007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559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535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646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effectLst/>
                <a:latin typeface="Calibri" panose="020F0502020204030204" pitchFamily="34" charset="0"/>
                <a:ea typeface="Calibri" panose="020F0502020204030204" pitchFamily="34" charset="0"/>
                <a:cs typeface="Arial" panose="020B0604020202020204" pitchFamily="34" charset="0"/>
              </a:rPr>
              <a:t>Daarom, mijn dochter, wees niet bang. Ik zal doen wat je van me vraagt; iedereen in de stad weet immers dat je een moedige (</a:t>
            </a:r>
            <a:r>
              <a:rPr lang="nl-NL" sz="1800" b="1" i="1" dirty="0" err="1">
                <a:effectLst/>
                <a:latin typeface="Calibri" panose="020F0502020204030204" pitchFamily="34" charset="0"/>
                <a:ea typeface="Calibri" panose="020F0502020204030204" pitchFamily="34" charset="0"/>
                <a:cs typeface="Arial" panose="020B0604020202020204" pitchFamily="34" charset="0"/>
              </a:rPr>
              <a:t>chajil</a:t>
            </a:r>
            <a:r>
              <a:rPr lang="nl-NL" sz="1800" b="1" i="1" dirty="0">
                <a:effectLst/>
                <a:latin typeface="Calibri" panose="020F0502020204030204" pitchFamily="34" charset="0"/>
                <a:ea typeface="Calibri" panose="020F0502020204030204" pitchFamily="34" charset="0"/>
                <a:cs typeface="Arial" panose="020B0604020202020204" pitchFamily="34" charset="0"/>
              </a:rPr>
              <a:t>)</a:t>
            </a:r>
            <a:r>
              <a:rPr lang="nl-NL" sz="1800" i="1" dirty="0">
                <a:effectLst/>
                <a:latin typeface="Calibri" panose="020F0502020204030204" pitchFamily="34" charset="0"/>
                <a:ea typeface="Calibri" panose="020F0502020204030204" pitchFamily="34" charset="0"/>
                <a:cs typeface="Arial" panose="020B0604020202020204" pitchFamily="34" charset="0"/>
              </a:rPr>
              <a:t> vrouw bent. Ruth 3:11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in Hem is kracht’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Matteüs 28:18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Jezus kwam op hen toe en zei: ‘Mij is alle macht gegeven in de hemel en op de aarde.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Johannes 17:2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Hij heeft van u macht over alle mensen ontvangen, de macht om iedereen die u hem gegeven hebt het eeuwige leven te schenken.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1 Korintiërs 5:3-4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(3-4) Wat mijzelf betreft, in persoon ben ik afwezig, maar in de geest ben ik aanwezig; en alsof ik bij u was, heb ik in de naam van onze Heer Jezus de man die dit doet al veroordeeld. Wanneer u en ik dus in de geest bij elkaar zijn, en de kracht van onze Heer Jezus bij ons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‘Een held van vermogen’ </a:t>
            </a: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Jesaja 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Een kind is ons geboren, een zoon is ons gegeven; de heerschappij rust op zijn schouders. Deze namen zal hij dragen: Wonderbare raadsman, Goddelijke held, Eeuwige vader, Vredevorst.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2 Korintiërs 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Tenslotte kent u de liefde die onze Heer Jezus Christus heeft gegeven: Hij was rijk, maar is omwille van u arm geworden opdat u door zijn armoede rijk zou worden.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Spreuken 12:4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Een sterke vrouw is een krans voor haar man, een vrouw die hem te schande maakt, is als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beenrot</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mn-cs"/>
              </a:rPr>
              <a:t>Spreuken 31:10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Een sterke vrouw, wie zal haar vinden? Zij is meer waard dan edelstenen.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576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solidFill>
                  <a:srgbClr val="333333"/>
                </a:solidFill>
                <a:effectLst/>
                <a:latin typeface="Helvetica" panose="020B0604020202020204" pitchFamily="34" charset="0"/>
              </a:rPr>
              <a:t>Bij toeval kwam ze op de akker van Boaz, het familielid van </a:t>
            </a:r>
            <a:r>
              <a:rPr lang="nl-NL" b="0" i="1" dirty="0" err="1">
                <a:solidFill>
                  <a:srgbClr val="333333"/>
                </a:solidFill>
                <a:effectLst/>
                <a:latin typeface="Helvetica" panose="020B0604020202020204" pitchFamily="34" charset="0"/>
              </a:rPr>
              <a:t>Elimelech</a:t>
            </a:r>
            <a:r>
              <a:rPr lang="nl-NL" b="0" i="1" dirty="0">
                <a:solidFill>
                  <a:srgbClr val="333333"/>
                </a:solidFill>
                <a:effectLst/>
                <a:latin typeface="Helvetica" panose="020B0604020202020204" pitchFamily="34" charset="0"/>
              </a:rPr>
              <a:t>. Ruth 2:3b (NBV21)</a:t>
            </a:r>
          </a:p>
          <a:p>
            <a:pPr algn="l"/>
            <a:r>
              <a:rPr lang="nl-NL" b="0" i="0" dirty="0">
                <a:solidFill>
                  <a:srgbClr val="333333"/>
                </a:solidFill>
                <a:effectLst/>
                <a:latin typeface="Helvetica" panose="020B0604020202020204" pitchFamily="34" charset="0"/>
              </a:rPr>
              <a:t>Andere vertalingen zeggen ‘het overkwam haar’ of ‘bij geval trof zij het stuk land van Boaz’.</a:t>
            </a:r>
          </a:p>
          <a:p>
            <a:pPr algn="l"/>
            <a:r>
              <a:rPr lang="nl-NL" b="0" i="0" dirty="0">
                <a:solidFill>
                  <a:srgbClr val="333333"/>
                </a:solidFill>
                <a:effectLst/>
                <a:latin typeface="Helvetica" panose="020B0604020202020204" pitchFamily="34" charset="0"/>
              </a:rPr>
              <a:t>Het was niet Ruths plan om naar het land van Boaz te gaan. Hoewel Ruth initiatief neemt om naar de akker te gaan, leidde de Heer haar in Zijn voorzienigheid naar de akker van Boaz (</a:t>
            </a:r>
            <a:r>
              <a:rPr lang="nl-NL" b="0" i="0" u="none" strike="noStrike" dirty="0">
                <a:solidFill>
                  <a:srgbClr val="56007B"/>
                </a:solidFill>
                <a:effectLst/>
                <a:latin typeface="Helvetica" panose="020B0604020202020204" pitchFamily="34" charset="0"/>
                <a:hlinkClick r:id="rId3"/>
              </a:rPr>
              <a:t>Psalm 25:9</a:t>
            </a:r>
            <a:r>
              <a:rPr lang="nl-NL" b="0" i="0" dirty="0">
                <a:solidFill>
                  <a:srgbClr val="333333"/>
                </a:solidFill>
                <a:effectLst/>
                <a:latin typeface="Helvetica" panose="020B0604020202020204" pitchFamily="34" charset="0"/>
              </a:rPr>
              <a:t>, </a:t>
            </a:r>
            <a:r>
              <a:rPr lang="nl-NL" b="0" i="0" u="none" strike="noStrike" dirty="0">
                <a:solidFill>
                  <a:srgbClr val="56007B"/>
                </a:solidFill>
                <a:effectLst/>
                <a:latin typeface="Helvetica" panose="020B0604020202020204" pitchFamily="34" charset="0"/>
                <a:hlinkClick r:id="rId4"/>
              </a:rPr>
              <a:t>Jesaja 42:16</a:t>
            </a:r>
            <a:r>
              <a:rPr lang="nl-NL" b="0" i="0" dirty="0">
                <a:solidFill>
                  <a:srgbClr val="333333"/>
                </a:solidFill>
                <a:effectLst/>
                <a:latin typeface="Helvetica" panose="020B0604020202020204" pitchFamily="34" charset="0"/>
              </a:rPr>
              <a:t>) waar Boaz ‘toevallig’ langs kwam.</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405C6A-FAAC-4B69-A7E4-15A595D12703}"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7826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2</a:t>
            </a:fld>
            <a:endParaRPr lang="nl-NL"/>
          </a:p>
        </p:txBody>
      </p:sp>
    </p:spTree>
    <p:extLst>
      <p:ext uri="{BB962C8B-B14F-4D97-AF65-F5344CB8AC3E}">
        <p14:creationId xmlns:p14="http://schemas.microsoft.com/office/powerpoint/2010/main" val="3392066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7681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effectLst/>
              </a:rPr>
              <a:t>Toen zei Naomi tegen haar schoondochter: ‘Moge de HEER hem zegenen, want hij heeft trouw bewezen aan de levenden en aan de doden.’ En ze vervolgde: ‘Hij is een naaste verwant van ons en kan daarom zijn rechten als losser laten gelden.’ Ruth 2:20</a:t>
            </a:r>
          </a:p>
          <a:p>
            <a:pPr algn="l"/>
            <a:r>
              <a:rPr lang="nl-NL" b="0" i="0" dirty="0">
                <a:solidFill>
                  <a:srgbClr val="333333"/>
                </a:solidFill>
                <a:effectLst/>
                <a:latin typeface="Helvetica" panose="020B0604020202020204" pitchFamily="34" charset="0"/>
              </a:rPr>
              <a:t>Een losser (Go-él) is immers een (nabije) bloedverwant, die familieleden die in de problemen zijn gekomen in verschillende situaties kan redden. Een Go-él is een (ver) losser.</a:t>
            </a:r>
          </a:p>
          <a:p>
            <a:r>
              <a:rPr lang="nl-NL" b="0" i="1" dirty="0">
                <a:solidFill>
                  <a:srgbClr val="333333"/>
                </a:solidFill>
                <a:effectLst/>
                <a:latin typeface="Helvetica" panose="020B0604020202020204" pitchFamily="34" charset="0"/>
              </a:rPr>
              <a:t>Omdat die kinderen mensen zijn van vlees en bloed, is de Zoon een mens geworden als zij, om door zijn dood definitief af te rekenen met de heerser over de dood, de duivel, en zo allen te bevrijden die door hun angst voor de dood hun leven lang in slavernij verkeerden. Hebreeën 2:14-15</a:t>
            </a:r>
          </a:p>
          <a:p>
            <a:r>
              <a:rPr lang="nl-NL" b="0" i="0" dirty="0">
                <a:solidFill>
                  <a:srgbClr val="333333"/>
                </a:solidFill>
                <a:effectLst/>
                <a:latin typeface="Roboto" panose="02000000000000000000" pitchFamily="2" charset="0"/>
              </a:rPr>
              <a:t>De HERE wordt in de Schrift ook vaak een Losser genoemd Job.19:25; Spreuken 23:11; </a:t>
            </a:r>
            <a:r>
              <a:rPr lang="nl-NL" b="0" i="0" dirty="0" err="1">
                <a:solidFill>
                  <a:srgbClr val="333333"/>
                </a:solidFill>
                <a:effectLst/>
                <a:latin typeface="Roboto" panose="02000000000000000000" pitchFamily="2" charset="0"/>
              </a:rPr>
              <a:t>Jesja</a:t>
            </a:r>
            <a:r>
              <a:rPr lang="nl-NL" b="0" i="0" dirty="0">
                <a:solidFill>
                  <a:srgbClr val="333333"/>
                </a:solidFill>
                <a:effectLst/>
                <a:latin typeface="Roboto" panose="02000000000000000000" pitchFamily="2" charset="0"/>
              </a:rPr>
              <a:t> 54:8. Hij is immers in Jezus de Messias, een naaste bloedverwant geworden. </a:t>
            </a:r>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28</a:t>
            </a:fld>
            <a:endParaRPr lang="nl-NL"/>
          </a:p>
        </p:txBody>
      </p:sp>
    </p:spTree>
    <p:extLst>
      <p:ext uri="{BB962C8B-B14F-4D97-AF65-F5344CB8AC3E}">
        <p14:creationId xmlns:p14="http://schemas.microsoft.com/office/powerpoint/2010/main" val="193987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Helvetica" panose="020B0604020202020204" pitchFamily="34" charset="0"/>
              </a:rPr>
              <a:t>Dating was in die tijd totaal anders dan nu. Ruth komt om een recht op te eisen. Boaz is haar doel, haar bloedverwant-verlosser, en ze heeft het recht om van hem te verwachten dat hij met haar zou trouwen en een gezin zou stichten om de naam </a:t>
            </a:r>
            <a:r>
              <a:rPr lang="nl-NL" b="0" i="0" dirty="0" err="1">
                <a:solidFill>
                  <a:srgbClr val="333333"/>
                </a:solidFill>
                <a:effectLst/>
                <a:latin typeface="Helvetica" panose="020B0604020202020204" pitchFamily="34" charset="0"/>
              </a:rPr>
              <a:t>Elimelech</a:t>
            </a:r>
            <a:r>
              <a:rPr lang="nl-NL" b="0" i="0" dirty="0">
                <a:solidFill>
                  <a:srgbClr val="333333"/>
                </a:solidFill>
                <a:effectLst/>
                <a:latin typeface="Helvetica" panose="020B0604020202020204" pitchFamily="34" charset="0"/>
              </a:rPr>
              <a:t> in stand te houden. Maar Naomi raadt Ruth wijselijk aan om niet te komen als een slachtoffer dat haar rechten opeist, maar als een nederige dienares, vertrouwend op de goedheid van haar losser. Zo legt Ruth haar leven in de hand van de go-él.</a:t>
            </a:r>
          </a:p>
          <a:p>
            <a:r>
              <a:rPr lang="nl-NL" b="0" i="1" dirty="0">
                <a:solidFill>
                  <a:srgbClr val="333333"/>
                </a:solidFill>
                <a:effectLst/>
                <a:latin typeface="Helvetica" panose="020B0604020202020204" pitchFamily="34" charset="0"/>
              </a:rPr>
              <a:t>Ik ben Ruth, uw dienares. Spreid uw vleugel over uw dienares uit, want u bent de losser. Ruth 3:9b (HSV)</a:t>
            </a:r>
            <a:endParaRPr lang="nl-NL" b="0" i="0" dirty="0">
              <a:solidFill>
                <a:srgbClr val="333333"/>
              </a:solidFill>
              <a:effectLst/>
              <a:latin typeface="Helvetica" panose="020B0604020202020204" pitchFamily="34" charset="0"/>
            </a:endParaRPr>
          </a:p>
          <a:p>
            <a:r>
              <a:rPr lang="nl-NL" b="0" i="1" dirty="0">
                <a:solidFill>
                  <a:srgbClr val="333333"/>
                </a:solidFill>
                <a:effectLst/>
                <a:latin typeface="Helvetica" panose="020B0604020202020204" pitchFamily="34" charset="0"/>
              </a:rPr>
              <a:t>Zo lag zij tot de morgen aan zijn voeteneinde. En zij stond op, voordat men elkaar kon herkennen, want hij zei: Het mag niet bekend worden dat er een vrouw op de dorsvloer gekomen is. Ruth 3:14</a:t>
            </a:r>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29</a:t>
            </a:fld>
            <a:endParaRPr lang="nl-NL"/>
          </a:p>
        </p:txBody>
      </p:sp>
    </p:spTree>
    <p:extLst>
      <p:ext uri="{BB962C8B-B14F-4D97-AF65-F5344CB8AC3E}">
        <p14:creationId xmlns:p14="http://schemas.microsoft.com/office/powerpoint/2010/main" val="3357968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1" i="0" dirty="0">
                <a:solidFill>
                  <a:srgbClr val="333333"/>
                </a:solidFill>
                <a:effectLst/>
                <a:latin typeface="Roboto" panose="02000000000000000000" pitchFamily="2" charset="0"/>
              </a:rPr>
              <a:t>de tempel gebouwd op een dorsvloer</a:t>
            </a:r>
          </a:p>
          <a:p>
            <a:pPr algn="l" fontAlgn="base"/>
            <a:r>
              <a:rPr lang="nl-NL" b="0" i="0" dirty="0">
                <a:solidFill>
                  <a:srgbClr val="333333"/>
                </a:solidFill>
                <a:effectLst/>
                <a:latin typeface="Roboto" panose="02000000000000000000" pitchFamily="2" charset="0"/>
              </a:rPr>
              <a:t>De meest belangwekkende dorsvloer in de Schrift, is die van de Jebusiet </a:t>
            </a:r>
            <a:r>
              <a:rPr lang="nl-NL" b="0" i="0" dirty="0" err="1">
                <a:solidFill>
                  <a:srgbClr val="333333"/>
                </a:solidFill>
                <a:effectLst/>
                <a:latin typeface="Roboto" panose="02000000000000000000" pitchFamily="2" charset="0"/>
              </a:rPr>
              <a:t>Arauna</a:t>
            </a:r>
            <a:r>
              <a:rPr lang="nl-NL" b="0" i="0" dirty="0">
                <a:solidFill>
                  <a:srgbClr val="333333"/>
                </a:solidFill>
                <a:effectLst/>
                <a:latin typeface="Roboto" panose="02000000000000000000" pitchFamily="2" charset="0"/>
              </a:rPr>
              <a:t> (of </a:t>
            </a:r>
            <a:r>
              <a:rPr lang="nl-NL" b="0" i="0" dirty="0" err="1">
                <a:solidFill>
                  <a:srgbClr val="333333"/>
                </a:solidFill>
                <a:effectLst/>
                <a:latin typeface="Roboto" panose="02000000000000000000" pitchFamily="2" charset="0"/>
              </a:rPr>
              <a:t>Ornan</a:t>
            </a:r>
            <a:r>
              <a:rPr lang="nl-NL" b="0" i="0" dirty="0">
                <a:solidFill>
                  <a:srgbClr val="333333"/>
                </a:solidFill>
                <a:effectLst/>
                <a:latin typeface="Roboto" panose="02000000000000000000" pitchFamily="2" charset="0"/>
              </a:rPr>
              <a:t>). Het was deze dorsvloer waar David een altaar bouwde 2Sam.24. en waar zijn zoon Salomo de tempel bouwde 2Kron.3:1. Het was trouwens ook nog plaats waar ooit Abraham zijn enige zoon offerde… inderdaad, op de derde dag Gen.22.</a:t>
            </a:r>
            <a:br>
              <a:rPr lang="nl-NL" b="0" i="0" dirty="0">
                <a:solidFill>
                  <a:srgbClr val="333333"/>
                </a:solidFill>
                <a:effectLst/>
                <a:latin typeface="Roboto" panose="02000000000000000000" pitchFamily="2" charset="0"/>
              </a:rPr>
            </a:br>
            <a:r>
              <a:rPr lang="nl-NL" b="0" i="0" dirty="0">
                <a:solidFill>
                  <a:srgbClr val="333333"/>
                </a:solidFill>
                <a:effectLst/>
                <a:latin typeface="Roboto" panose="02000000000000000000" pitchFamily="2" charset="0"/>
              </a:rPr>
              <a:t>De dorsvloer is de plaats waar de aren geslagen worden en waar het graan omhoog gegooid wordt. Het is de plaats waar werd geofferd. Het is de plaats waaraan Sion haar betekenis ontleent: de tempel. Kort en goed: de dorsvloer verwijst naar Sion, alwaar de Heer stierf, en “wat meer is”, waar Hij werd opgewekt! Openb.11:8</a:t>
            </a:r>
          </a:p>
          <a:p>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32</a:t>
            </a:fld>
            <a:endParaRPr lang="nl-NL"/>
          </a:p>
        </p:txBody>
      </p:sp>
    </p:spTree>
    <p:extLst>
      <p:ext uri="{BB962C8B-B14F-4D97-AF65-F5344CB8AC3E}">
        <p14:creationId xmlns:p14="http://schemas.microsoft.com/office/powerpoint/2010/main" val="1420598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1" dirty="0">
                <a:solidFill>
                  <a:srgbClr val="333333"/>
                </a:solidFill>
                <a:effectLst/>
                <a:latin typeface="Helvetica" panose="020B0604020202020204" pitchFamily="34" charset="0"/>
              </a:rPr>
              <a:t>In heel jullie land moet voor grond altijd het lossingsrecht blijven gelden. Wanneer een van jullie tot armoede vervalt en een deel van zijn grond moet verkopen, kan zijn losser, zijn naaste verwant, zich aanmelden om het voor hem terug te kopen. Lev. 25:24-25</a:t>
            </a:r>
          </a:p>
          <a:p>
            <a:pPr algn="l"/>
            <a:r>
              <a:rPr lang="nl-NL" b="0" i="0" dirty="0">
                <a:solidFill>
                  <a:srgbClr val="333333"/>
                </a:solidFill>
                <a:effectLst/>
                <a:latin typeface="Helvetica" panose="020B0604020202020204" pitchFamily="34" charset="0"/>
              </a:rPr>
              <a:t>Boaz stelt dat degene die lost zich ook verplicht tot het zwagerhuwelijk met Ruth. Dat is een scherpere regel dan in de wet van Mozes omdat die wet alleen voor directe broers lijkt te gelden.</a:t>
            </a:r>
          </a:p>
          <a:p>
            <a:r>
              <a:rPr lang="nl-NL" dirty="0">
                <a:effectLst/>
              </a:rPr>
              <a:t>Wanneer twee broers bij elkaar wonen en een van hen sterft zonder dat hij een zoon heeft, dan mag zijn weduwe niet de vrouw worden van iemand buiten de familie. Haar zwager moet met haar slapen; hij moet haar tot vrouw nemen en de zwagerplicht tegenover haar vervullen. De eerste zoon die zij baart geldt dan als zoon van zijn gestorven broer, opdat diens naam onder het volk van Israël niet wordt uitgewist. Maar als de man weigert met zijn schoonzus te trouwen, dan moet zij naar de stadsoudsten in de poort gaan en zeggen: ‘Mijn zwager weigert de naam van zijn broer te laten voortleven onder het volk van Israël. Hij weigert zijn zwagerplicht tegenover mij te vervullen.’ Dan moeten de stadsoudsten hem erop aanspreken. Als hij blijft bij zijn weigering om met zijn schoonzus te trouwen, moet zij ten overstaan van de oudsten op hem afgaan, hem zijn sandaal uittrekken en hem in zijn gezicht spugen, waarbij ze hem toevoegt: ‘Zo vergaat het de man die zijn broer nageslacht onthoudt.’ En bij de Israëlieten zal zijn familie bekendstaan als de familie Zonderschoen. Deuteronomium 25:5-10 (zie ook Lukas 20:28)</a:t>
            </a:r>
          </a:p>
          <a:p>
            <a:r>
              <a:rPr lang="nl-NL" b="0" i="0" dirty="0">
                <a:solidFill>
                  <a:srgbClr val="333333"/>
                </a:solidFill>
                <a:effectLst/>
                <a:latin typeface="Helvetica" panose="020B0604020202020204" pitchFamily="34" charset="0"/>
              </a:rPr>
              <a:t>Ook al vinden we niet zo letterlijk in de wet van Mozes, dat bij het ontbreken van broers de naaste bloedverwant tot het zwagerhuwelijk verplicht is, blijkbaar werd dit wel gezien als een algemene regel want het meest nabije familielid van </a:t>
            </a:r>
            <a:r>
              <a:rPr lang="nl-NL" b="0" i="0" dirty="0" err="1">
                <a:solidFill>
                  <a:srgbClr val="333333"/>
                </a:solidFill>
                <a:effectLst/>
                <a:latin typeface="Helvetica" panose="020B0604020202020204" pitchFamily="34" charset="0"/>
              </a:rPr>
              <a:t>Elimelech</a:t>
            </a:r>
            <a:r>
              <a:rPr lang="nl-NL" b="0" i="0" dirty="0">
                <a:solidFill>
                  <a:srgbClr val="333333"/>
                </a:solidFill>
                <a:effectLst/>
                <a:latin typeface="Helvetica" panose="020B0604020202020204" pitchFamily="34" charset="0"/>
              </a:rPr>
              <a:t> vecht deze verplichting niet aan.</a:t>
            </a:r>
          </a:p>
          <a:p>
            <a:pPr algn="l" fontAlgn="base"/>
            <a:r>
              <a:rPr lang="nl-NL" b="1" i="0" dirty="0" err="1">
                <a:solidFill>
                  <a:srgbClr val="333333"/>
                </a:solidFill>
                <a:effectLst/>
                <a:latin typeface="Roboto" panose="02000000000000000000" pitchFamily="2" charset="0"/>
              </a:rPr>
              <a:t>ploni</a:t>
            </a:r>
            <a:r>
              <a:rPr lang="nl-NL" b="1" i="0" dirty="0">
                <a:solidFill>
                  <a:srgbClr val="333333"/>
                </a:solidFill>
                <a:effectLst/>
                <a:latin typeface="Roboto" panose="02000000000000000000" pitchFamily="2" charset="0"/>
              </a:rPr>
              <a:t> </a:t>
            </a:r>
            <a:r>
              <a:rPr lang="nl-NL" b="1" i="0" dirty="0" err="1">
                <a:solidFill>
                  <a:srgbClr val="333333"/>
                </a:solidFill>
                <a:effectLst/>
                <a:latin typeface="Roboto" panose="02000000000000000000" pitchFamily="2" charset="0"/>
              </a:rPr>
              <a:t>almoni</a:t>
            </a:r>
            <a:endParaRPr lang="nl-NL" b="1" i="0" dirty="0">
              <a:solidFill>
                <a:srgbClr val="333333"/>
              </a:solidFill>
              <a:effectLst/>
              <a:latin typeface="Roboto" panose="02000000000000000000" pitchFamily="2" charset="0"/>
            </a:endParaRPr>
          </a:p>
          <a:p>
            <a:pPr algn="l" fontAlgn="base"/>
            <a:r>
              <a:rPr lang="nl-NL" b="0" i="0" dirty="0">
                <a:solidFill>
                  <a:srgbClr val="333333"/>
                </a:solidFill>
                <a:effectLst/>
                <a:latin typeface="Roboto" panose="02000000000000000000" pitchFamily="2" charset="0"/>
              </a:rPr>
              <a:t>In de </a:t>
            </a:r>
            <a:r>
              <a:rPr lang="nl-NL" b="0" i="0" dirty="0" err="1">
                <a:solidFill>
                  <a:srgbClr val="333333"/>
                </a:solidFill>
                <a:effectLst/>
                <a:latin typeface="Roboto" panose="02000000000000000000" pitchFamily="2" charset="0"/>
              </a:rPr>
              <a:t>St.Vert</a:t>
            </a:r>
            <a:r>
              <a:rPr lang="nl-NL" b="0" i="0" dirty="0">
                <a:solidFill>
                  <a:srgbClr val="333333"/>
                </a:solidFill>
                <a:effectLst/>
                <a:latin typeface="Roboto" panose="02000000000000000000" pitchFamily="2" charset="0"/>
              </a:rPr>
              <a:t>. lezen we in 4:1 dat Boaz de andere kandidaat-losser aanspreekt met de woorden “gij zulk één”. In het Hebreeuws: ‘</a:t>
            </a:r>
            <a:r>
              <a:rPr lang="nl-NL" b="0" i="0" dirty="0" err="1">
                <a:solidFill>
                  <a:srgbClr val="333333"/>
                </a:solidFill>
                <a:effectLst/>
                <a:latin typeface="Roboto" panose="02000000000000000000" pitchFamily="2" charset="0"/>
              </a:rPr>
              <a:t>ploni</a:t>
            </a:r>
            <a:r>
              <a:rPr lang="nl-NL" b="0" i="0" dirty="0">
                <a:solidFill>
                  <a:srgbClr val="333333"/>
                </a:solidFill>
                <a:effectLst/>
                <a:latin typeface="Roboto" panose="02000000000000000000" pitchFamily="2" charset="0"/>
              </a:rPr>
              <a:t> </a:t>
            </a:r>
            <a:r>
              <a:rPr lang="nl-NL" b="0" i="0" dirty="0" err="1">
                <a:solidFill>
                  <a:srgbClr val="333333"/>
                </a:solidFill>
                <a:effectLst/>
                <a:latin typeface="Roboto" panose="02000000000000000000" pitchFamily="2" charset="0"/>
              </a:rPr>
              <a:t>almoni</a:t>
            </a:r>
            <a:r>
              <a:rPr lang="nl-NL" b="0" i="0" dirty="0">
                <a:solidFill>
                  <a:srgbClr val="333333"/>
                </a:solidFill>
                <a:effectLst/>
                <a:latin typeface="Roboto" panose="02000000000000000000" pitchFamily="2" charset="0"/>
              </a:rPr>
              <a:t>’, wat zo iets betekent als: </a:t>
            </a:r>
            <a:r>
              <a:rPr lang="nl-NL" b="0" i="0" dirty="0" err="1">
                <a:solidFill>
                  <a:srgbClr val="333333"/>
                </a:solidFill>
                <a:effectLst/>
                <a:latin typeface="Roboto" panose="02000000000000000000" pitchFamily="2" charset="0"/>
              </a:rPr>
              <a:t>mr.x</a:t>
            </a:r>
            <a:r>
              <a:rPr lang="nl-NL" b="0" i="0" dirty="0">
                <a:solidFill>
                  <a:srgbClr val="333333"/>
                </a:solidFill>
                <a:effectLst/>
                <a:latin typeface="Roboto" panose="02000000000000000000" pitchFamily="2" charset="0"/>
              </a:rPr>
              <a:t>. Deze kandidaat-losser heeft geen naam in het boekje Ruth en dat is illustratief, voor de rol die hij speelt. ‘</a:t>
            </a:r>
            <a:r>
              <a:rPr lang="nl-NL" b="0" i="0" dirty="0" err="1">
                <a:solidFill>
                  <a:srgbClr val="333333"/>
                </a:solidFill>
                <a:effectLst/>
                <a:latin typeface="Roboto" panose="02000000000000000000" pitchFamily="2" charset="0"/>
              </a:rPr>
              <a:t>Ploni</a:t>
            </a:r>
            <a:r>
              <a:rPr lang="nl-NL" b="0" i="0" dirty="0">
                <a:solidFill>
                  <a:srgbClr val="333333"/>
                </a:solidFill>
                <a:effectLst/>
                <a:latin typeface="Roboto" panose="02000000000000000000" pitchFamily="2" charset="0"/>
              </a:rPr>
              <a:t> </a:t>
            </a:r>
            <a:r>
              <a:rPr lang="nl-NL" b="0" i="0" dirty="0" err="1">
                <a:solidFill>
                  <a:srgbClr val="333333"/>
                </a:solidFill>
                <a:effectLst/>
                <a:latin typeface="Roboto" panose="02000000000000000000" pitchFamily="2" charset="0"/>
              </a:rPr>
              <a:t>almoni</a:t>
            </a:r>
            <a:r>
              <a:rPr lang="nl-NL" b="0" i="0" dirty="0">
                <a:solidFill>
                  <a:srgbClr val="333333"/>
                </a:solidFill>
                <a:effectLst/>
                <a:latin typeface="Roboto" panose="02000000000000000000" pitchFamily="2" charset="0"/>
              </a:rPr>
              <a:t>’ stond in een nauwere </a:t>
            </a:r>
            <a:r>
              <a:rPr lang="nl-NL" b="0" i="0" dirty="0" err="1">
                <a:solidFill>
                  <a:srgbClr val="333333"/>
                </a:solidFill>
                <a:effectLst/>
                <a:latin typeface="Roboto" panose="02000000000000000000" pitchFamily="2" charset="0"/>
              </a:rPr>
              <a:t>familie-relatie</a:t>
            </a:r>
            <a:r>
              <a:rPr lang="nl-NL" b="0" i="0" dirty="0">
                <a:solidFill>
                  <a:srgbClr val="333333"/>
                </a:solidFill>
                <a:effectLst/>
                <a:latin typeface="Roboto" panose="02000000000000000000" pitchFamily="2" charset="0"/>
              </a:rPr>
              <a:t> tot </a:t>
            </a:r>
            <a:r>
              <a:rPr lang="nl-NL" b="0" i="0" dirty="0" err="1">
                <a:solidFill>
                  <a:srgbClr val="333333"/>
                </a:solidFill>
                <a:effectLst/>
                <a:latin typeface="Roboto" panose="02000000000000000000" pitchFamily="2" charset="0"/>
              </a:rPr>
              <a:t>Elimelech</a:t>
            </a:r>
            <a:r>
              <a:rPr lang="nl-NL" b="0" i="0" dirty="0">
                <a:solidFill>
                  <a:srgbClr val="333333"/>
                </a:solidFill>
                <a:effectLst/>
                <a:latin typeface="Roboto" panose="02000000000000000000" pitchFamily="2" charset="0"/>
              </a:rPr>
              <a:t> dan Boaz. Mogelijk was ‘</a:t>
            </a:r>
            <a:r>
              <a:rPr lang="nl-NL" b="0" i="0" dirty="0" err="1">
                <a:solidFill>
                  <a:srgbClr val="333333"/>
                </a:solidFill>
                <a:effectLst/>
                <a:latin typeface="Roboto" panose="02000000000000000000" pitchFamily="2" charset="0"/>
              </a:rPr>
              <a:t>ploni</a:t>
            </a:r>
            <a:r>
              <a:rPr lang="nl-NL" b="0" i="0" dirty="0">
                <a:solidFill>
                  <a:srgbClr val="333333"/>
                </a:solidFill>
                <a:effectLst/>
                <a:latin typeface="Roboto" panose="02000000000000000000" pitchFamily="2" charset="0"/>
              </a:rPr>
              <a:t> </a:t>
            </a:r>
            <a:r>
              <a:rPr lang="nl-NL" b="0" i="0" dirty="0" err="1">
                <a:solidFill>
                  <a:srgbClr val="333333"/>
                </a:solidFill>
                <a:effectLst/>
                <a:latin typeface="Roboto" panose="02000000000000000000" pitchFamily="2" charset="0"/>
              </a:rPr>
              <a:t>almoni</a:t>
            </a:r>
            <a:r>
              <a:rPr lang="nl-NL" b="0" i="0" dirty="0">
                <a:solidFill>
                  <a:srgbClr val="333333"/>
                </a:solidFill>
                <a:effectLst/>
                <a:latin typeface="Roboto" panose="02000000000000000000" pitchFamily="2" charset="0"/>
              </a:rPr>
              <a:t>’ de broer en Boaz een neef van </a:t>
            </a:r>
            <a:r>
              <a:rPr lang="nl-NL" b="0" i="0" dirty="0" err="1">
                <a:solidFill>
                  <a:srgbClr val="333333"/>
                </a:solidFill>
                <a:effectLst/>
                <a:latin typeface="Roboto" panose="02000000000000000000" pitchFamily="2" charset="0"/>
              </a:rPr>
              <a:t>Elimelech</a:t>
            </a:r>
            <a:r>
              <a:rPr lang="nl-NL" b="0" i="0">
                <a:solidFill>
                  <a:srgbClr val="333333"/>
                </a:solidFill>
                <a:effectLst/>
                <a:latin typeface="Roboto" panose="02000000000000000000" pitchFamily="2" charset="0"/>
              </a:rPr>
              <a:t>.</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783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Helvetica" panose="020B0604020202020204" pitchFamily="34" charset="0"/>
              </a:rPr>
              <a:t>De naaste bloedverwant ziet af van het zwagerhuwelijk. Als hij alleen het land zou lossen, zou er geen probleem zijn, hij zou het geld wel weer terugkrijgen via de oogsten. Maar als hij kinderen moet verwekken bij Ruth, moet hij extra monden voeden en komt het land uiteindelijk terecht bij een kind dat zijn eigen naam niet draagt. Dat offer </a:t>
            </a:r>
            <a:r>
              <a:rPr lang="nl-NL" b="0" i="1" dirty="0">
                <a:solidFill>
                  <a:srgbClr val="333333"/>
                </a:solidFill>
                <a:effectLst/>
                <a:latin typeface="Helvetica" panose="020B0604020202020204" pitchFamily="34" charset="0"/>
              </a:rPr>
              <a:t>kan</a:t>
            </a:r>
            <a:r>
              <a:rPr lang="nl-NL" b="0" i="0" dirty="0">
                <a:solidFill>
                  <a:srgbClr val="333333"/>
                </a:solidFill>
                <a:effectLst/>
                <a:latin typeface="Helvetica" panose="020B0604020202020204" pitchFamily="34" charset="0"/>
              </a:rPr>
              <a:t> hij niet brengen, en hij ziet daarom ook af van het lossen van het land. De reden waarom de man niet kan lossen wordt echter niet genoemd: is het ook omdat Ruth een heidense, een </a:t>
            </a:r>
            <a:r>
              <a:rPr lang="nl-NL" b="0" i="0" dirty="0" err="1">
                <a:solidFill>
                  <a:srgbClr val="333333"/>
                </a:solidFill>
                <a:effectLst/>
                <a:latin typeface="Helvetica" panose="020B0604020202020204" pitchFamily="34" charset="0"/>
              </a:rPr>
              <a:t>Moabitsche</a:t>
            </a:r>
            <a:r>
              <a:rPr lang="nl-NL" b="0" i="0" dirty="0">
                <a:solidFill>
                  <a:srgbClr val="333333"/>
                </a:solidFill>
                <a:effectLst/>
                <a:latin typeface="Helvetica" panose="020B0604020202020204" pitchFamily="34" charset="0"/>
              </a:rPr>
              <a:t> is? Of was het voor hem niet mogelijk omdat hij getrouwd was?</a:t>
            </a:r>
          </a:p>
          <a:p>
            <a:r>
              <a:rPr lang="nl-NL" b="0" i="0" dirty="0">
                <a:solidFill>
                  <a:srgbClr val="333333"/>
                </a:solidFill>
                <a:effectLst/>
                <a:latin typeface="Helvetica" panose="020B0604020202020204" pitchFamily="34" charset="0"/>
              </a:rPr>
              <a:t>De </a:t>
            </a:r>
            <a:r>
              <a:rPr lang="nl-NL" b="1" i="0" dirty="0">
                <a:solidFill>
                  <a:srgbClr val="333333"/>
                </a:solidFill>
                <a:effectLst/>
                <a:latin typeface="Helvetica" panose="020B0604020202020204" pitchFamily="34" charset="0"/>
              </a:rPr>
              <a:t>eerste losser </a:t>
            </a:r>
            <a:r>
              <a:rPr lang="nl-NL" b="0" i="0" dirty="0">
                <a:solidFill>
                  <a:srgbClr val="333333"/>
                </a:solidFill>
                <a:effectLst/>
                <a:latin typeface="Helvetica" panose="020B0604020202020204" pitchFamily="34" charset="0"/>
              </a:rPr>
              <a:t>wordt wel gezien als ‘</a:t>
            </a:r>
            <a:r>
              <a:rPr lang="nl-NL" b="1" i="0" dirty="0">
                <a:solidFill>
                  <a:srgbClr val="333333"/>
                </a:solidFill>
                <a:effectLst/>
                <a:latin typeface="Helvetica" panose="020B0604020202020204" pitchFamily="34" charset="0"/>
              </a:rPr>
              <a:t>de wet</a:t>
            </a:r>
            <a:r>
              <a:rPr lang="nl-NL" b="0" i="0" dirty="0">
                <a:solidFill>
                  <a:srgbClr val="333333"/>
                </a:solidFill>
                <a:effectLst/>
                <a:latin typeface="Helvetica" panose="020B0604020202020204" pitchFamily="34" charset="0"/>
              </a:rPr>
              <a:t>’ die alleen ten dele kan verlossen, maar geen volledige verlossing kan brengen (</a:t>
            </a:r>
            <a:r>
              <a:rPr lang="nl-NL" b="0" i="0" u="none" strike="noStrike" dirty="0">
                <a:solidFill>
                  <a:srgbClr val="56007B"/>
                </a:solidFill>
                <a:effectLst/>
                <a:latin typeface="Helvetica" panose="020B0604020202020204" pitchFamily="34" charset="0"/>
                <a:hlinkClick r:id="rId3"/>
              </a:rPr>
              <a:t>Galaten 2:21</a:t>
            </a:r>
            <a:r>
              <a:rPr lang="nl-NL" b="0" i="0" dirty="0">
                <a:solidFill>
                  <a:srgbClr val="333333"/>
                </a:solidFill>
                <a:effectLst/>
                <a:latin typeface="Helvetica" panose="020B0604020202020204" pitchFamily="34" charset="0"/>
              </a:rPr>
              <a:t>; </a:t>
            </a:r>
            <a:r>
              <a:rPr lang="nl-NL" b="0" i="0" u="none" strike="noStrike" dirty="0">
                <a:solidFill>
                  <a:srgbClr val="56007B"/>
                </a:solidFill>
                <a:effectLst/>
                <a:latin typeface="Helvetica" panose="020B0604020202020204" pitchFamily="34" charset="0"/>
                <a:hlinkClick r:id="rId4"/>
              </a:rPr>
              <a:t>3:21-22</a:t>
            </a:r>
            <a:r>
              <a:rPr lang="nl-NL" b="0" i="0" dirty="0">
                <a:solidFill>
                  <a:srgbClr val="333333"/>
                </a:solidFill>
                <a:effectLst/>
                <a:latin typeface="Helvetica" panose="020B0604020202020204" pitchFamily="34" charset="0"/>
              </a:rPr>
              <a:t>). Die moet als het ware zeggen ‘ik kan niet lossen’. De </a:t>
            </a:r>
            <a:r>
              <a:rPr lang="nl-NL" b="1" i="0" dirty="0">
                <a:solidFill>
                  <a:srgbClr val="333333"/>
                </a:solidFill>
                <a:effectLst/>
                <a:latin typeface="Helvetica" panose="020B0604020202020204" pitchFamily="34" charset="0"/>
              </a:rPr>
              <a:t>tweede losser</a:t>
            </a:r>
            <a:r>
              <a:rPr lang="nl-NL" b="0" i="0" dirty="0">
                <a:solidFill>
                  <a:srgbClr val="333333"/>
                </a:solidFill>
                <a:effectLst/>
                <a:latin typeface="Helvetica" panose="020B0604020202020204" pitchFamily="34" charset="0"/>
              </a:rPr>
              <a:t>, Boaz, wordt gezien als een </a:t>
            </a:r>
            <a:r>
              <a:rPr lang="nl-NL" b="1" i="0" dirty="0">
                <a:solidFill>
                  <a:srgbClr val="333333"/>
                </a:solidFill>
                <a:effectLst/>
                <a:latin typeface="Helvetica" panose="020B0604020202020204" pitchFamily="34" charset="0"/>
              </a:rPr>
              <a:t>beeld van Christus</a:t>
            </a:r>
            <a:r>
              <a:rPr lang="nl-NL" b="0" i="0" dirty="0">
                <a:solidFill>
                  <a:srgbClr val="333333"/>
                </a:solidFill>
                <a:effectLst/>
                <a:latin typeface="Helvetica" panose="020B0604020202020204" pitchFamily="34" charset="0"/>
              </a:rPr>
              <a:t>. Hij kwam om Jood en heiden te (ver)lossen (</a:t>
            </a:r>
            <a:r>
              <a:rPr lang="nl-NL" b="0" i="0" u="none" strike="noStrike" dirty="0">
                <a:solidFill>
                  <a:srgbClr val="56007B"/>
                </a:solidFill>
                <a:effectLst/>
                <a:latin typeface="Helvetica" panose="020B0604020202020204" pitchFamily="34" charset="0"/>
                <a:hlinkClick r:id="rId5"/>
              </a:rPr>
              <a:t>Rom. 3:21-24</a:t>
            </a:r>
            <a:r>
              <a:rPr lang="nl-NL" b="0" i="0" dirty="0">
                <a:solidFill>
                  <a:srgbClr val="333333"/>
                </a:solidFill>
                <a:effectLst/>
                <a:latin typeface="Helvetica" panose="020B0604020202020204" pitchFamily="34" charset="0"/>
              </a:rPr>
              <a:t>, </a:t>
            </a:r>
            <a:r>
              <a:rPr lang="nl-NL" b="0" i="0" u="none" strike="noStrike" dirty="0">
                <a:solidFill>
                  <a:srgbClr val="56007B"/>
                </a:solidFill>
                <a:effectLst/>
                <a:latin typeface="Helvetica" panose="020B0604020202020204" pitchFamily="34" charset="0"/>
                <a:hlinkClick r:id="rId6"/>
              </a:rPr>
              <a:t>1 Kor. 6:20</a:t>
            </a:r>
            <a:r>
              <a:rPr lang="nl-NL" b="0" i="0" dirty="0">
                <a:solidFill>
                  <a:srgbClr val="333333"/>
                </a:solidFill>
                <a:effectLst/>
                <a:latin typeface="Helvetica" panose="020B0604020202020204" pitchFamily="34" charset="0"/>
              </a:rPr>
              <a:t>). </a:t>
            </a:r>
          </a:p>
          <a:p>
            <a:r>
              <a:rPr lang="nl-NL" b="0" i="0" dirty="0">
                <a:solidFill>
                  <a:srgbClr val="333333"/>
                </a:solidFill>
                <a:effectLst/>
                <a:latin typeface="Helvetica" panose="020B0604020202020204" pitchFamily="34" charset="0"/>
              </a:rPr>
              <a:t>De naam ‘</a:t>
            </a:r>
            <a:r>
              <a:rPr lang="nl-NL" b="1" i="0" dirty="0" err="1">
                <a:solidFill>
                  <a:srgbClr val="333333"/>
                </a:solidFill>
                <a:effectLst/>
                <a:latin typeface="Helvetica" panose="020B0604020202020204" pitchFamily="34" charset="0"/>
              </a:rPr>
              <a:t>Obed</a:t>
            </a:r>
            <a:r>
              <a:rPr lang="nl-NL" b="0" i="0" dirty="0">
                <a:solidFill>
                  <a:srgbClr val="333333"/>
                </a:solidFill>
                <a:effectLst/>
                <a:latin typeface="Helvetica" panose="020B0604020202020204" pitchFamily="34" charset="0"/>
              </a:rPr>
              <a:t>’ betekent ‘</a:t>
            </a:r>
            <a:r>
              <a:rPr lang="nl-NL" b="1" i="0" dirty="0">
                <a:solidFill>
                  <a:srgbClr val="333333"/>
                </a:solidFill>
                <a:effectLst/>
                <a:latin typeface="Helvetica" panose="020B0604020202020204" pitchFamily="34" charset="0"/>
              </a:rPr>
              <a:t>dienaar</a:t>
            </a:r>
            <a:r>
              <a:rPr lang="nl-NL" b="0" i="0" dirty="0">
                <a:solidFill>
                  <a:srgbClr val="333333"/>
                </a:solidFill>
                <a:effectLst/>
                <a:latin typeface="Helvetica" panose="020B0604020202020204" pitchFamily="34" charset="0"/>
              </a:rPr>
              <a:t>’.</a:t>
            </a:r>
          </a:p>
          <a:p>
            <a:pPr algn="l" fontAlgn="base"/>
            <a:endParaRPr lang="nl-NL" b="1" i="0" dirty="0">
              <a:solidFill>
                <a:srgbClr val="333333"/>
              </a:solidFill>
              <a:effectLst/>
              <a:latin typeface="Roboto" panose="02000000000000000000" pitchFamily="2" charset="0"/>
            </a:endParaRP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042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Helvetica" panose="020B0604020202020204" pitchFamily="34" charset="0"/>
              </a:rPr>
              <a:t>Het geslachtsregister begint bij </a:t>
            </a:r>
            <a:r>
              <a:rPr lang="nl-NL" b="0" i="0" dirty="0" err="1">
                <a:solidFill>
                  <a:srgbClr val="333333"/>
                </a:solidFill>
                <a:effectLst/>
                <a:latin typeface="Helvetica" panose="020B0604020202020204" pitchFamily="34" charset="0"/>
              </a:rPr>
              <a:t>Tamars</a:t>
            </a:r>
            <a:r>
              <a:rPr lang="nl-NL" b="0" i="0" dirty="0">
                <a:solidFill>
                  <a:srgbClr val="333333"/>
                </a:solidFill>
                <a:effectLst/>
                <a:latin typeface="Helvetica" panose="020B0604020202020204" pitchFamily="34" charset="0"/>
              </a:rPr>
              <a:t> zoon </a:t>
            </a:r>
            <a:r>
              <a:rPr lang="nl-NL" b="0" i="0" dirty="0" err="1">
                <a:solidFill>
                  <a:srgbClr val="333333"/>
                </a:solidFill>
                <a:effectLst/>
                <a:latin typeface="Helvetica" panose="020B0604020202020204" pitchFamily="34" charset="0"/>
              </a:rPr>
              <a:t>Peres</a:t>
            </a:r>
            <a:r>
              <a:rPr lang="nl-NL" b="0" i="0" dirty="0">
                <a:solidFill>
                  <a:srgbClr val="333333"/>
                </a:solidFill>
                <a:effectLst/>
                <a:latin typeface="Helvetica" panose="020B0604020202020204" pitchFamily="34" charset="0"/>
              </a:rPr>
              <a:t> (</a:t>
            </a:r>
            <a:r>
              <a:rPr lang="nl-NL" b="0" i="0" u="none" strike="noStrike" dirty="0">
                <a:solidFill>
                  <a:srgbClr val="56007B"/>
                </a:solidFill>
                <a:effectLst/>
                <a:latin typeface="Helvetica" panose="020B0604020202020204" pitchFamily="34" charset="0"/>
                <a:hlinkClick r:id="rId3"/>
              </a:rPr>
              <a:t>Genesis 38:29</a:t>
            </a:r>
            <a:r>
              <a:rPr lang="nl-NL" b="0" i="0" dirty="0">
                <a:solidFill>
                  <a:srgbClr val="333333"/>
                </a:solidFill>
                <a:effectLst/>
                <a:latin typeface="Helvetica" panose="020B0604020202020204" pitchFamily="34" charset="0"/>
              </a:rPr>
              <a:t>) – hij was uit incest geboren. </a:t>
            </a:r>
            <a:r>
              <a:rPr lang="nl-NL" b="0" i="0" dirty="0" err="1">
                <a:solidFill>
                  <a:srgbClr val="333333"/>
                </a:solidFill>
                <a:effectLst/>
                <a:latin typeface="Helvetica" panose="020B0604020202020204" pitchFamily="34" charset="0"/>
              </a:rPr>
              <a:t>Peres</a:t>
            </a:r>
            <a:r>
              <a:rPr lang="nl-NL" b="0" i="0" dirty="0">
                <a:solidFill>
                  <a:srgbClr val="333333"/>
                </a:solidFill>
                <a:effectLst/>
                <a:latin typeface="Helvetica" panose="020B0604020202020204" pitchFamily="34" charset="0"/>
              </a:rPr>
              <a:t> is een voorouder van Boaz en </a:t>
            </a:r>
            <a:r>
              <a:rPr lang="nl-NL" b="0" i="0" dirty="0" err="1">
                <a:solidFill>
                  <a:srgbClr val="333333"/>
                </a:solidFill>
                <a:effectLst/>
                <a:latin typeface="Helvetica" panose="020B0604020202020204" pitchFamily="34" charset="0"/>
              </a:rPr>
              <a:t>Obed</a:t>
            </a:r>
            <a:r>
              <a:rPr lang="nl-NL" b="0" i="0" dirty="0">
                <a:solidFill>
                  <a:srgbClr val="333333"/>
                </a:solidFill>
                <a:effectLst/>
                <a:latin typeface="Helvetica" panose="020B0604020202020204" pitchFamily="34" charset="0"/>
              </a:rPr>
              <a:t>. </a:t>
            </a:r>
            <a:r>
              <a:rPr lang="nl-NL" b="0" i="0" dirty="0" err="1">
                <a:solidFill>
                  <a:srgbClr val="333333"/>
                </a:solidFill>
                <a:effectLst/>
                <a:latin typeface="Helvetica" panose="020B0604020202020204" pitchFamily="34" charset="0"/>
              </a:rPr>
              <a:t>Peres</a:t>
            </a:r>
            <a:r>
              <a:rPr lang="nl-NL" b="0" i="0" dirty="0">
                <a:solidFill>
                  <a:srgbClr val="333333"/>
                </a:solidFill>
                <a:effectLst/>
                <a:latin typeface="Helvetica" panose="020B0604020202020204" pitchFamily="34" charset="0"/>
              </a:rPr>
              <a:t> kan met </a:t>
            </a:r>
            <a:r>
              <a:rPr lang="nl-NL" b="0" i="0" dirty="0" err="1">
                <a:solidFill>
                  <a:srgbClr val="333333"/>
                </a:solidFill>
                <a:effectLst/>
                <a:latin typeface="Helvetica" panose="020B0604020202020204" pitchFamily="34" charset="0"/>
              </a:rPr>
              <a:t>Obed</a:t>
            </a:r>
            <a:r>
              <a:rPr lang="nl-NL" b="0" i="0" dirty="0">
                <a:solidFill>
                  <a:srgbClr val="333333"/>
                </a:solidFill>
                <a:effectLst/>
                <a:latin typeface="Helvetica" panose="020B0604020202020204" pitchFamily="34" charset="0"/>
              </a:rPr>
              <a:t> vergeleken worden: beiden houden een familienaam in stand die eerder dreigde uit te sterven. Beiden zijn een gevolg van de zwagerplicht.</a:t>
            </a:r>
          </a:p>
          <a:p>
            <a:r>
              <a:rPr lang="nl-NL" b="0" i="1" dirty="0">
                <a:solidFill>
                  <a:srgbClr val="333333"/>
                </a:solidFill>
                <a:effectLst/>
                <a:latin typeface="Helvetica" panose="020B0604020202020204" pitchFamily="34" charset="0"/>
              </a:rPr>
              <a:t>Overzicht van de afstamming van Jezus Christus, zoon van David, zoon van Abraham. Abraham verwekte Isaak, Isaak verwekte Jakob, Jakob verwekte Juda en zijn broers, Juda verwekte </a:t>
            </a:r>
            <a:r>
              <a:rPr lang="nl-NL" b="0" i="1" dirty="0" err="1">
                <a:solidFill>
                  <a:srgbClr val="333333"/>
                </a:solidFill>
                <a:effectLst/>
                <a:latin typeface="Helvetica" panose="020B0604020202020204" pitchFamily="34" charset="0"/>
              </a:rPr>
              <a:t>Peres</a:t>
            </a:r>
            <a:r>
              <a:rPr lang="nl-NL" b="0" i="1" dirty="0">
                <a:solidFill>
                  <a:srgbClr val="333333"/>
                </a:solidFill>
                <a:effectLst/>
                <a:latin typeface="Helvetica" panose="020B0604020202020204" pitchFamily="34" charset="0"/>
              </a:rPr>
              <a:t> en </a:t>
            </a:r>
            <a:r>
              <a:rPr lang="nl-NL" b="0" i="1" dirty="0" err="1">
                <a:solidFill>
                  <a:srgbClr val="333333"/>
                </a:solidFill>
                <a:effectLst/>
                <a:latin typeface="Helvetica" panose="020B0604020202020204" pitchFamily="34" charset="0"/>
              </a:rPr>
              <a:t>Zerach</a:t>
            </a:r>
            <a:r>
              <a:rPr lang="nl-NL" b="0" i="1" dirty="0">
                <a:solidFill>
                  <a:srgbClr val="333333"/>
                </a:solidFill>
                <a:effectLst/>
                <a:latin typeface="Helvetica" panose="020B0604020202020204" pitchFamily="34" charset="0"/>
              </a:rPr>
              <a:t> bij Tamar, </a:t>
            </a:r>
            <a:r>
              <a:rPr lang="nl-NL" b="0" i="1" dirty="0" err="1">
                <a:solidFill>
                  <a:srgbClr val="333333"/>
                </a:solidFill>
                <a:effectLst/>
                <a:latin typeface="Helvetica" panose="020B0604020202020204" pitchFamily="34" charset="0"/>
              </a:rPr>
              <a:t>Peres</a:t>
            </a:r>
            <a:r>
              <a:rPr lang="nl-NL" b="0" i="1" dirty="0">
                <a:solidFill>
                  <a:srgbClr val="333333"/>
                </a:solidFill>
                <a:effectLst/>
                <a:latin typeface="Helvetica" panose="020B0604020202020204" pitchFamily="34" charset="0"/>
              </a:rPr>
              <a:t> verwekte </a:t>
            </a:r>
            <a:r>
              <a:rPr lang="nl-NL" b="0" i="1" dirty="0" err="1">
                <a:solidFill>
                  <a:srgbClr val="333333"/>
                </a:solidFill>
                <a:effectLst/>
                <a:latin typeface="Helvetica" panose="020B0604020202020204" pitchFamily="34" charset="0"/>
              </a:rPr>
              <a:t>Chesron</a:t>
            </a:r>
            <a:r>
              <a:rPr lang="nl-NL" b="0" i="1" dirty="0">
                <a:solidFill>
                  <a:srgbClr val="333333"/>
                </a:solidFill>
                <a:effectLst/>
                <a:latin typeface="Helvetica" panose="020B0604020202020204" pitchFamily="34" charset="0"/>
              </a:rPr>
              <a:t>, </a:t>
            </a:r>
            <a:r>
              <a:rPr lang="nl-NL" b="0" i="1" dirty="0" err="1">
                <a:solidFill>
                  <a:srgbClr val="333333"/>
                </a:solidFill>
                <a:effectLst/>
                <a:latin typeface="Helvetica" panose="020B0604020202020204" pitchFamily="34" charset="0"/>
              </a:rPr>
              <a:t>Chesron</a:t>
            </a:r>
            <a:r>
              <a:rPr lang="nl-NL" b="0" i="1" dirty="0">
                <a:solidFill>
                  <a:srgbClr val="333333"/>
                </a:solidFill>
                <a:effectLst/>
                <a:latin typeface="Helvetica" panose="020B0604020202020204" pitchFamily="34" charset="0"/>
              </a:rPr>
              <a:t> verwekte Aram, Aram verwekte </a:t>
            </a:r>
            <a:r>
              <a:rPr lang="nl-NL" b="0" i="1" dirty="0" err="1">
                <a:solidFill>
                  <a:srgbClr val="333333"/>
                </a:solidFill>
                <a:effectLst/>
                <a:latin typeface="Helvetica" panose="020B0604020202020204" pitchFamily="34" charset="0"/>
              </a:rPr>
              <a:t>Amminadab</a:t>
            </a:r>
            <a:r>
              <a:rPr lang="nl-NL" b="0" i="1" dirty="0">
                <a:solidFill>
                  <a:srgbClr val="333333"/>
                </a:solidFill>
                <a:effectLst/>
                <a:latin typeface="Helvetica" panose="020B0604020202020204" pitchFamily="34" charset="0"/>
              </a:rPr>
              <a:t>, </a:t>
            </a:r>
            <a:r>
              <a:rPr lang="nl-NL" b="0" i="1" dirty="0" err="1">
                <a:solidFill>
                  <a:srgbClr val="333333"/>
                </a:solidFill>
                <a:effectLst/>
                <a:latin typeface="Helvetica" panose="020B0604020202020204" pitchFamily="34" charset="0"/>
              </a:rPr>
              <a:t>Amminadab</a:t>
            </a:r>
            <a:r>
              <a:rPr lang="nl-NL" b="0" i="1" dirty="0">
                <a:solidFill>
                  <a:srgbClr val="333333"/>
                </a:solidFill>
                <a:effectLst/>
                <a:latin typeface="Helvetica" panose="020B0604020202020204" pitchFamily="34" charset="0"/>
              </a:rPr>
              <a:t> verwekte </a:t>
            </a:r>
            <a:r>
              <a:rPr lang="nl-NL" b="0" i="1" dirty="0" err="1">
                <a:solidFill>
                  <a:srgbClr val="333333"/>
                </a:solidFill>
                <a:effectLst/>
                <a:latin typeface="Helvetica" panose="020B0604020202020204" pitchFamily="34" charset="0"/>
              </a:rPr>
              <a:t>Nachson</a:t>
            </a:r>
            <a:r>
              <a:rPr lang="nl-NL" b="0" i="1" dirty="0">
                <a:solidFill>
                  <a:srgbClr val="333333"/>
                </a:solidFill>
                <a:effectLst/>
                <a:latin typeface="Helvetica" panose="020B0604020202020204" pitchFamily="34" charset="0"/>
              </a:rPr>
              <a:t>, </a:t>
            </a:r>
            <a:r>
              <a:rPr lang="nl-NL" b="0" i="1" dirty="0" err="1">
                <a:solidFill>
                  <a:srgbClr val="333333"/>
                </a:solidFill>
                <a:effectLst/>
                <a:latin typeface="Helvetica" panose="020B0604020202020204" pitchFamily="34" charset="0"/>
              </a:rPr>
              <a:t>Nachson</a:t>
            </a:r>
            <a:r>
              <a:rPr lang="nl-NL" b="0" i="1" dirty="0">
                <a:solidFill>
                  <a:srgbClr val="333333"/>
                </a:solidFill>
                <a:effectLst/>
                <a:latin typeface="Helvetica" panose="020B0604020202020204" pitchFamily="34" charset="0"/>
              </a:rPr>
              <a:t> verwekte </a:t>
            </a:r>
            <a:r>
              <a:rPr lang="nl-NL" b="0" i="1" dirty="0" err="1">
                <a:solidFill>
                  <a:srgbClr val="333333"/>
                </a:solidFill>
                <a:effectLst/>
                <a:latin typeface="Helvetica" panose="020B0604020202020204" pitchFamily="34" charset="0"/>
              </a:rPr>
              <a:t>Salmon</a:t>
            </a:r>
            <a:r>
              <a:rPr lang="nl-NL" b="0" i="1" dirty="0">
                <a:solidFill>
                  <a:srgbClr val="333333"/>
                </a:solidFill>
                <a:effectLst/>
                <a:latin typeface="Helvetica" panose="020B0604020202020204" pitchFamily="34" charset="0"/>
              </a:rPr>
              <a:t>, </a:t>
            </a:r>
            <a:r>
              <a:rPr lang="nl-NL" b="0" i="1" dirty="0" err="1">
                <a:solidFill>
                  <a:srgbClr val="333333"/>
                </a:solidFill>
                <a:effectLst/>
                <a:latin typeface="Helvetica" panose="020B0604020202020204" pitchFamily="34" charset="0"/>
              </a:rPr>
              <a:t>Salmon</a:t>
            </a:r>
            <a:r>
              <a:rPr lang="nl-NL" b="0" i="1" dirty="0">
                <a:solidFill>
                  <a:srgbClr val="333333"/>
                </a:solidFill>
                <a:effectLst/>
                <a:latin typeface="Helvetica" panose="020B0604020202020204" pitchFamily="34" charset="0"/>
              </a:rPr>
              <a:t> verwekte Boaz bij </a:t>
            </a:r>
            <a:r>
              <a:rPr lang="nl-NL" b="0" i="1" dirty="0" err="1">
                <a:solidFill>
                  <a:srgbClr val="333333"/>
                </a:solidFill>
                <a:effectLst/>
                <a:latin typeface="Helvetica" panose="020B0604020202020204" pitchFamily="34" charset="0"/>
              </a:rPr>
              <a:t>Rachab</a:t>
            </a:r>
            <a:r>
              <a:rPr lang="nl-NL" b="0" i="1" dirty="0">
                <a:solidFill>
                  <a:srgbClr val="333333"/>
                </a:solidFill>
                <a:effectLst/>
                <a:latin typeface="Helvetica" panose="020B0604020202020204" pitchFamily="34" charset="0"/>
              </a:rPr>
              <a:t>, Boaz verwekte </a:t>
            </a:r>
            <a:r>
              <a:rPr lang="nl-NL" b="0" i="1" dirty="0" err="1">
                <a:solidFill>
                  <a:srgbClr val="333333"/>
                </a:solidFill>
                <a:effectLst/>
                <a:latin typeface="Helvetica" panose="020B0604020202020204" pitchFamily="34" charset="0"/>
              </a:rPr>
              <a:t>Obed</a:t>
            </a:r>
            <a:r>
              <a:rPr lang="nl-NL" b="0" i="1" dirty="0">
                <a:solidFill>
                  <a:srgbClr val="333333"/>
                </a:solidFill>
                <a:effectLst/>
                <a:latin typeface="Helvetica" panose="020B0604020202020204" pitchFamily="34" charset="0"/>
              </a:rPr>
              <a:t> bij Ruth, </a:t>
            </a:r>
            <a:r>
              <a:rPr lang="nl-NL" b="0" i="1" dirty="0" err="1">
                <a:solidFill>
                  <a:srgbClr val="333333"/>
                </a:solidFill>
                <a:effectLst/>
                <a:latin typeface="Helvetica" panose="020B0604020202020204" pitchFamily="34" charset="0"/>
              </a:rPr>
              <a:t>Obed</a:t>
            </a:r>
            <a:r>
              <a:rPr lang="nl-NL" b="0" i="1" dirty="0">
                <a:solidFill>
                  <a:srgbClr val="333333"/>
                </a:solidFill>
                <a:effectLst/>
                <a:latin typeface="Helvetica" panose="020B0604020202020204" pitchFamily="34" charset="0"/>
              </a:rPr>
              <a:t> verwekte </a:t>
            </a:r>
            <a:r>
              <a:rPr lang="nl-NL" b="0" i="1" dirty="0" err="1">
                <a:solidFill>
                  <a:srgbClr val="333333"/>
                </a:solidFill>
                <a:effectLst/>
                <a:latin typeface="Helvetica" panose="020B0604020202020204" pitchFamily="34" charset="0"/>
              </a:rPr>
              <a:t>Isaï</a:t>
            </a:r>
            <a:r>
              <a:rPr lang="nl-NL" b="0" i="1" dirty="0">
                <a:solidFill>
                  <a:srgbClr val="333333"/>
                </a:solidFill>
                <a:effectLst/>
                <a:latin typeface="Helvetica" panose="020B0604020202020204" pitchFamily="34" charset="0"/>
              </a:rPr>
              <a:t>,  </a:t>
            </a:r>
            <a:r>
              <a:rPr lang="nl-NL" b="0" i="1" dirty="0" err="1">
                <a:solidFill>
                  <a:srgbClr val="333333"/>
                </a:solidFill>
                <a:effectLst/>
                <a:latin typeface="Helvetica" panose="020B0604020202020204" pitchFamily="34" charset="0"/>
              </a:rPr>
              <a:t>Isaï</a:t>
            </a:r>
            <a:r>
              <a:rPr lang="nl-NL" b="0" i="1" dirty="0">
                <a:solidFill>
                  <a:srgbClr val="333333"/>
                </a:solidFill>
                <a:effectLst/>
                <a:latin typeface="Helvetica" panose="020B0604020202020204" pitchFamily="34" charset="0"/>
              </a:rPr>
              <a:t> verwekte David, de koning.  (</a:t>
            </a:r>
            <a:r>
              <a:rPr lang="nl-NL" b="0" i="1" dirty="0" err="1">
                <a:solidFill>
                  <a:srgbClr val="333333"/>
                </a:solidFill>
                <a:effectLst/>
                <a:latin typeface="Helvetica" panose="020B0604020202020204" pitchFamily="34" charset="0"/>
              </a:rPr>
              <a:t>Matteüs</a:t>
            </a:r>
            <a:r>
              <a:rPr lang="nl-NL" b="0" i="1" dirty="0">
                <a:solidFill>
                  <a:srgbClr val="333333"/>
                </a:solidFill>
                <a:effectLst/>
                <a:latin typeface="Helvetica" panose="020B0604020202020204" pitchFamily="34" charset="0"/>
              </a:rPr>
              <a:t> 1:1-6a)</a:t>
            </a:r>
            <a:endParaRPr lang="nl-NL" b="0" i="0" dirty="0">
              <a:solidFill>
                <a:srgbClr val="333333"/>
              </a:solidFill>
              <a:effectLst/>
              <a:latin typeface="Helvetica" panose="020B0604020202020204" pitchFamily="34" charset="0"/>
            </a:endParaRPr>
          </a:p>
          <a:p>
            <a:r>
              <a:rPr lang="nl-NL" b="0" i="0" dirty="0">
                <a:solidFill>
                  <a:srgbClr val="333333"/>
                </a:solidFill>
                <a:effectLst/>
                <a:latin typeface="Helvetica" panose="020B0604020202020204" pitchFamily="34" charset="0"/>
              </a:rPr>
              <a:t>In dit geslachtsregister worden soms ook generaties niet genoemd.</a:t>
            </a:r>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35</a:t>
            </a:fld>
            <a:endParaRPr lang="nl-NL"/>
          </a:p>
        </p:txBody>
      </p:sp>
    </p:spTree>
    <p:extLst>
      <p:ext uri="{BB962C8B-B14F-4D97-AF65-F5344CB8AC3E}">
        <p14:creationId xmlns:p14="http://schemas.microsoft.com/office/powerpoint/2010/main" val="4101064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405C6A-FAAC-4B69-A7E4-15A595D12703}"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66042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22DEB1-8BB5-40EA-98AF-862E0C9A2934}" type="slidenum">
              <a:rPr lang="nl-NL" smtClean="0"/>
              <a:t>38</a:t>
            </a:fld>
            <a:endParaRPr lang="nl-NL"/>
          </a:p>
        </p:txBody>
      </p:sp>
    </p:spTree>
    <p:extLst>
      <p:ext uri="{BB962C8B-B14F-4D97-AF65-F5344CB8AC3E}">
        <p14:creationId xmlns:p14="http://schemas.microsoft.com/office/powerpoint/2010/main" val="3724849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94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405C6A-FAAC-4B69-A7E4-15A595D12703}"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60566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813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405C6A-FAAC-4B69-A7E4-15A595D12703}"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65190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405C6A-FAAC-4B69-A7E4-15A595D12703}"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7768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Salmon</a:t>
            </a:r>
            <a:r>
              <a:rPr lang="nl-NL" dirty="0"/>
              <a:t> (</a:t>
            </a:r>
            <a:r>
              <a:rPr lang="nl-NL" dirty="0" err="1"/>
              <a:t>Rachab</a:t>
            </a:r>
            <a:r>
              <a:rPr lang="nl-NL" dirty="0"/>
              <a:t>) </a:t>
            </a:r>
            <a:r>
              <a:rPr lang="nl-NL" dirty="0">
                <a:sym typeface="Wingdings" panose="05000000000000000000" pitchFamily="2" charset="2"/>
              </a:rPr>
              <a:t> </a:t>
            </a:r>
            <a:r>
              <a:rPr lang="nl-NL" dirty="0"/>
              <a:t>Boaz (Ruth) </a:t>
            </a:r>
            <a:r>
              <a:rPr lang="nl-NL" dirty="0">
                <a:sym typeface="Wingdings" panose="05000000000000000000" pitchFamily="2" charset="2"/>
              </a:rPr>
              <a:t> </a:t>
            </a:r>
            <a:r>
              <a:rPr lang="nl-NL" dirty="0"/>
              <a:t> </a:t>
            </a:r>
            <a:r>
              <a:rPr lang="nl-NL" dirty="0" err="1"/>
              <a:t>Obed</a:t>
            </a:r>
            <a:r>
              <a:rPr lang="nl-NL" dirty="0"/>
              <a:t> </a:t>
            </a:r>
            <a:r>
              <a:rPr lang="nl-NL" dirty="0">
                <a:sym typeface="Wingdings" panose="05000000000000000000" pitchFamily="2" charset="2"/>
              </a:rPr>
              <a:t></a:t>
            </a:r>
            <a:r>
              <a:rPr lang="nl-NL" dirty="0"/>
              <a:t> David (1010-970vChr.)</a:t>
            </a:r>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405C6A-FAAC-4B69-A7E4-15A595D12703}"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3407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1" i="0" dirty="0">
                <a:solidFill>
                  <a:srgbClr val="00B050"/>
                </a:solidFill>
                <a:effectLst/>
                <a:latin typeface="Helvetica Neue"/>
              </a:rPr>
              <a:t>Feestrollen</a:t>
            </a:r>
            <a:endParaRPr lang="nl-NL" b="0" i="0" dirty="0">
              <a:solidFill>
                <a:srgbClr val="333333"/>
              </a:solidFill>
              <a:effectLst/>
              <a:latin typeface="Helvetica Neue"/>
            </a:endParaRPr>
          </a:p>
          <a:p>
            <a:pPr algn="l"/>
            <a:r>
              <a:rPr lang="nl-NL" b="0" i="0" dirty="0">
                <a:solidFill>
                  <a:srgbClr val="333333"/>
                </a:solidFill>
                <a:effectLst/>
                <a:latin typeface="Helvetica Neue"/>
              </a:rPr>
              <a:t>De boeken worden in het Jodendom </a:t>
            </a:r>
            <a:r>
              <a:rPr lang="nl-NL" b="0" i="1" dirty="0">
                <a:solidFill>
                  <a:srgbClr val="333333"/>
                </a:solidFill>
                <a:effectLst/>
                <a:latin typeface="Helvetica Neue"/>
              </a:rPr>
              <a:t>feestrollen </a:t>
            </a:r>
            <a:r>
              <a:rPr lang="nl-NL" b="0" i="0" dirty="0">
                <a:solidFill>
                  <a:srgbClr val="333333"/>
                </a:solidFill>
                <a:effectLst/>
                <a:latin typeface="Helvetica Neue"/>
              </a:rPr>
              <a:t>genoemd. </a:t>
            </a:r>
            <a:r>
              <a:rPr lang="nl-NL" b="0" i="1" dirty="0">
                <a:solidFill>
                  <a:srgbClr val="333333"/>
                </a:solidFill>
                <a:effectLst/>
                <a:latin typeface="Helvetica Neue"/>
              </a:rPr>
              <a:t>Feest</a:t>
            </a:r>
            <a:r>
              <a:rPr lang="nl-NL" b="0" i="0" dirty="0">
                <a:solidFill>
                  <a:srgbClr val="333333"/>
                </a:solidFill>
                <a:effectLst/>
                <a:latin typeface="Helvetica Neue"/>
              </a:rPr>
              <a:t>rollen omdat ze in de synagoge worden voorgelezen tijdens de grote Joodse feest- en gedenkdagen. En feest</a:t>
            </a:r>
            <a:r>
              <a:rPr lang="nl-NL" b="0" i="1" dirty="0">
                <a:solidFill>
                  <a:srgbClr val="333333"/>
                </a:solidFill>
                <a:effectLst/>
                <a:latin typeface="Helvetica Neue"/>
              </a:rPr>
              <a:t>rollen </a:t>
            </a:r>
            <a:r>
              <a:rPr lang="nl-NL" b="0" i="0" dirty="0">
                <a:solidFill>
                  <a:srgbClr val="333333"/>
                </a:solidFill>
                <a:effectLst/>
                <a:latin typeface="Helvetica Neue"/>
              </a:rPr>
              <a:t>omdat het oorspronkelijk ging om boekrollen: stroken papyrus of perkament die aan elkaar werden geplakt en op twee stokken werden bevestigd. Bij elk van de grote joodse feesten wordt één van de boeken voorgelezen:</a:t>
            </a:r>
          </a:p>
          <a:p>
            <a:pPr algn="l">
              <a:buFont typeface="Arial" panose="020B0604020202020204" pitchFamily="34" charset="0"/>
              <a:buChar char="•"/>
            </a:pPr>
            <a:r>
              <a:rPr lang="nl-NL" b="0" i="0" dirty="0">
                <a:solidFill>
                  <a:srgbClr val="333333"/>
                </a:solidFill>
                <a:effectLst/>
                <a:latin typeface="Helvetica Neue"/>
              </a:rPr>
              <a:t>op het Pesachfeest (Pasen; in het voorjaar) Hooglied.</a:t>
            </a:r>
          </a:p>
          <a:p>
            <a:pPr algn="l">
              <a:buFont typeface="Arial" panose="020B0604020202020204" pitchFamily="34" charset="0"/>
              <a:buChar char="•"/>
            </a:pPr>
            <a:r>
              <a:rPr lang="nl-NL" b="0" i="0" dirty="0">
                <a:solidFill>
                  <a:srgbClr val="333333"/>
                </a:solidFill>
                <a:effectLst/>
                <a:latin typeface="Helvetica Neue"/>
              </a:rPr>
              <a:t>op het Weken- of Oogstfeest (Pinksteren; vroeg in de zomer) Ruth. (</a:t>
            </a:r>
            <a:r>
              <a:rPr lang="nl-NL" b="1" i="1" dirty="0" err="1">
                <a:solidFill>
                  <a:srgbClr val="333333"/>
                </a:solidFill>
                <a:effectLst/>
                <a:latin typeface="Helvetica Neue"/>
              </a:rPr>
              <a:t>Shavoeot</a:t>
            </a:r>
            <a:r>
              <a:rPr lang="nl-NL" b="0" i="0" dirty="0">
                <a:solidFill>
                  <a:srgbClr val="333333"/>
                </a:solidFill>
                <a:effectLst/>
                <a:latin typeface="Helvetica Neue"/>
              </a:rPr>
              <a:t>)</a:t>
            </a:r>
          </a:p>
          <a:p>
            <a:pPr algn="l">
              <a:buFont typeface="Arial" panose="020B0604020202020204" pitchFamily="34" charset="0"/>
              <a:buChar char="•"/>
            </a:pPr>
            <a:r>
              <a:rPr lang="nl-NL" b="0" i="0" dirty="0">
                <a:solidFill>
                  <a:srgbClr val="333333"/>
                </a:solidFill>
                <a:effectLst/>
                <a:latin typeface="Helvetica Neue"/>
              </a:rPr>
              <a:t>op de Vasten- en rouwdag (in de hoogzomer) Klaagliederen.</a:t>
            </a:r>
          </a:p>
          <a:p>
            <a:pPr algn="l">
              <a:buFont typeface="Arial" panose="020B0604020202020204" pitchFamily="34" charset="0"/>
              <a:buChar char="•"/>
            </a:pPr>
            <a:r>
              <a:rPr lang="nl-NL" b="0" i="0" dirty="0">
                <a:solidFill>
                  <a:srgbClr val="333333"/>
                </a:solidFill>
                <a:effectLst/>
                <a:latin typeface="Helvetica Neue"/>
              </a:rPr>
              <a:t>op het Loofhuttenfeest (in het najaar) Prediker.</a:t>
            </a:r>
          </a:p>
          <a:p>
            <a:pPr algn="l">
              <a:buFont typeface="Arial" panose="020B0604020202020204" pitchFamily="34" charset="0"/>
              <a:buChar char="•"/>
            </a:pPr>
            <a:r>
              <a:rPr lang="nl-NL" b="0" i="0" dirty="0">
                <a:solidFill>
                  <a:srgbClr val="333333"/>
                </a:solidFill>
                <a:effectLst/>
                <a:latin typeface="Helvetica Neue"/>
              </a:rPr>
              <a:t>op het Poerimfeest (in de winter) Ester.</a:t>
            </a:r>
          </a:p>
          <a:p>
            <a:pPr algn="l"/>
            <a:r>
              <a:rPr lang="nl-NL" b="0" i="0" dirty="0">
                <a:solidFill>
                  <a:srgbClr val="333333"/>
                </a:solidFill>
                <a:effectLst/>
                <a:latin typeface="Helvetica Neue"/>
              </a:rPr>
              <a:t>Juist deze specifieke plek in de liturgie en de kalender van het volk Israël geven deze boeken een eigen betekenis, die je mist wanneer je naar de ‘christelijke’ indeling van het Oude Testament kijkt. In dit artikel kom je meer te weten over die betekenis.</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405C6A-FAAC-4B69-A7E4-15A595D12703}"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7994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enige wat God voorhanden heeft gebruikt Hij.</a:t>
            </a:r>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D405C6A-FAAC-4B69-A7E4-15A595D12703}" type="slidenum">
              <a:rPr kumimoji="0" lang="nl-NL"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11733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16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Idylle: </a:t>
            </a:r>
            <a:r>
              <a:rPr lang="nl-NL" b="0" i="0" dirty="0">
                <a:solidFill>
                  <a:srgbClr val="040C28"/>
                </a:solidFill>
                <a:effectLst/>
                <a:latin typeface="Google Sans"/>
              </a:rPr>
              <a:t>Bekoorlijk tafereeltje</a:t>
            </a:r>
            <a:r>
              <a:rPr lang="nl-NL" b="0" i="0" dirty="0">
                <a:solidFill>
                  <a:srgbClr val="202124"/>
                </a:solidFill>
                <a:effectLst/>
                <a:latin typeface="Google Sans"/>
              </a:rPr>
              <a:t>. </a:t>
            </a:r>
            <a:r>
              <a:rPr lang="nl-NL" b="0" i="0" dirty="0">
                <a:solidFill>
                  <a:srgbClr val="040C28"/>
                </a:solidFill>
                <a:effectLst/>
                <a:latin typeface="Google Sans"/>
              </a:rPr>
              <a:t>Dichterlijke schildering</a:t>
            </a:r>
            <a:r>
              <a:rPr lang="nl-NL" b="0" i="0" dirty="0">
                <a:solidFill>
                  <a:srgbClr val="202124"/>
                </a:solidFill>
                <a:effectLst/>
                <a:latin typeface="Google Sans"/>
              </a:rPr>
              <a:t>. </a:t>
            </a:r>
            <a:r>
              <a:rPr lang="nl-NL" b="0" i="0" dirty="0">
                <a:solidFill>
                  <a:srgbClr val="040C28"/>
                </a:solidFill>
                <a:effectLst/>
                <a:latin typeface="Google Sans"/>
              </a:rPr>
              <a:t>Dichterlijke schildering van het leven</a:t>
            </a:r>
            <a:r>
              <a:rPr lang="nl-NL" b="0" i="0" dirty="0">
                <a:solidFill>
                  <a:srgbClr val="202124"/>
                </a:solidFill>
                <a:effectLst/>
                <a:latin typeface="Google Sans"/>
              </a:rPr>
              <a:t>. </a:t>
            </a:r>
            <a:r>
              <a:rPr lang="nl-NL" b="0" i="0">
                <a:solidFill>
                  <a:srgbClr val="040C28"/>
                </a:solidFill>
                <a:effectLst/>
                <a:latin typeface="Google Sans"/>
              </a:rPr>
              <a:t>Dichterlijke schildering van liefde</a:t>
            </a: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87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22DEB1-8BB5-40EA-98AF-862E0C9A2934}"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7946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 Id="rId5" Type="http://schemas.openxmlformats.org/officeDocument/2006/relationships/image" Target="../media/image16.sv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17.svg"/><Relationship Id="rId4"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21.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22.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pic>
        <p:nvPicPr>
          <p:cNvPr id="3" name="Picture Placeholder 2"/>
          <p:cNvPicPr>
            <a:picLocks noChangeAspect="1"/>
          </p:cNvPicPr>
          <p:nvPr userDrawn="1"/>
        </p:nvPicPr>
        <p:blipFill>
          <a:blip r:embed="rId2">
            <a:extLst>
              <a:ext uri="{28A0092B-C50C-407E-A947-70E740481C1C}">
                <a14:useLocalDpi xmlns:a14="http://schemas.microsoft.com/office/drawing/2010/main" val="0"/>
              </a:ext>
            </a:extLst>
          </a:blip>
          <a:srcRect t="4797" b="4797"/>
          <a:stretch>
            <a:fillRect/>
          </a:stretch>
        </p:blipFill>
        <p:spPr bwMode="auto">
          <a:xfrm>
            <a:off x="0" y="2244784"/>
            <a:ext cx="9144000" cy="4652963"/>
          </a:xfrm>
          <a:prstGeom prst="rect">
            <a:avLst/>
          </a:prstGeom>
        </p:spPr>
      </p:pic>
      <p:sp>
        <p:nvSpPr>
          <p:cNvPr id="12" name="Rectangle 11"/>
          <p:cNvSpPr/>
          <p:nvPr userDrawn="1"/>
        </p:nvSpPr>
        <p:spPr>
          <a:xfrm>
            <a:off x="0" y="1412776"/>
            <a:ext cx="9144000" cy="937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ETS-</a:t>
            </a:r>
            <a:r>
              <a:rPr lang="en-US" sz="3600" b="1" dirty="0" err="1"/>
              <a:t>Bijbelcursus</a:t>
            </a:r>
            <a:endParaRPr lang="en-US" sz="3600" b="1" dirty="0"/>
          </a:p>
        </p:txBody>
      </p:sp>
      <p:sp>
        <p:nvSpPr>
          <p:cNvPr id="5" name="Rechthoek 4">
            <a:extLst>
              <a:ext uri="{FF2B5EF4-FFF2-40B4-BE49-F238E27FC236}">
                <a16:creationId xmlns:a16="http://schemas.microsoft.com/office/drawing/2014/main" id="{A208B12A-976B-4CE0-A26E-B778F32D1F78}"/>
              </a:ext>
            </a:extLst>
          </p:cNvPr>
          <p:cNvSpPr/>
          <p:nvPr userDrawn="1"/>
        </p:nvSpPr>
        <p:spPr>
          <a:xfrm>
            <a:off x="445513" y="2780928"/>
            <a:ext cx="8230944" cy="692696"/>
          </a:xfrm>
          <a:prstGeom prst="rect">
            <a:avLst/>
          </a:prstGeom>
          <a:solidFill>
            <a:schemeClr val="bg1"/>
          </a:solidFill>
          <a:ln w="19050">
            <a:solidFill>
              <a:srgbClr val="CE075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b="1" dirty="0">
              <a:solidFill>
                <a:schemeClr val="tx1"/>
              </a:solidFill>
            </a:endParaRPr>
          </a:p>
        </p:txBody>
      </p:sp>
      <p:sp>
        <p:nvSpPr>
          <p:cNvPr id="20" name="Tijdelijke aanduiding voor voettekst 19">
            <a:extLst>
              <a:ext uri="{FF2B5EF4-FFF2-40B4-BE49-F238E27FC236}">
                <a16:creationId xmlns:a16="http://schemas.microsoft.com/office/drawing/2014/main" id="{0B025E24-3629-4BBB-BA1B-DE9B876EE0C7}"/>
              </a:ext>
            </a:extLst>
          </p:cNvPr>
          <p:cNvSpPr>
            <a:spLocks noGrp="1"/>
          </p:cNvSpPr>
          <p:nvPr>
            <p:ph type="ftr" sz="quarter" idx="13"/>
          </p:nvPr>
        </p:nvSpPr>
        <p:spPr>
          <a:xfrm>
            <a:off x="3131841" y="404664"/>
            <a:ext cx="5544616" cy="648072"/>
          </a:xfrm>
          <a:prstGeom prst="rect">
            <a:avLst/>
          </a:prstGeom>
          <a:ln>
            <a:noFill/>
          </a:ln>
        </p:spPr>
        <p:txBody>
          <a:bodyPr/>
          <a:lstStyle>
            <a:lvl1pPr algn="r">
              <a:defRPr b="0">
                <a:solidFill>
                  <a:schemeClr val="tx1">
                    <a:lumMod val="75000"/>
                    <a:lumOff val="25000"/>
                  </a:schemeClr>
                </a:solidFill>
              </a:defRPr>
            </a:lvl1pPr>
          </a:lstStyle>
          <a:p>
            <a:pPr>
              <a:defRPr/>
            </a:pPr>
            <a:r>
              <a:rPr lang="nl-NL"/>
              <a:t>Oude Testament | Les 4  | 1 en 2 Kronieken | December 2019</a:t>
            </a:r>
            <a:endParaRPr lang="nl-NL" dirty="0"/>
          </a:p>
        </p:txBody>
      </p:sp>
      <p:sp>
        <p:nvSpPr>
          <p:cNvPr id="21" name="Titel 20">
            <a:extLst>
              <a:ext uri="{FF2B5EF4-FFF2-40B4-BE49-F238E27FC236}">
                <a16:creationId xmlns:a16="http://schemas.microsoft.com/office/drawing/2014/main" id="{635C5D8E-E5D9-4D84-878C-E572FD7FE0FB}"/>
              </a:ext>
            </a:extLst>
          </p:cNvPr>
          <p:cNvSpPr>
            <a:spLocks noGrp="1"/>
          </p:cNvSpPr>
          <p:nvPr>
            <p:ph type="title" hasCustomPrompt="1"/>
          </p:nvPr>
        </p:nvSpPr>
        <p:spPr>
          <a:xfrm>
            <a:off x="432000" y="2780927"/>
            <a:ext cx="8280000" cy="692696"/>
          </a:xfrm>
        </p:spPr>
        <p:txBody>
          <a:bodyPr/>
          <a:lstStyle>
            <a:lvl1pPr algn="ctr">
              <a:defRPr>
                <a:solidFill>
                  <a:schemeClr val="tx1"/>
                </a:solidFill>
                <a:latin typeface="+mj-lt"/>
              </a:defRPr>
            </a:lvl1pPr>
          </a:lstStyle>
          <a:p>
            <a:r>
              <a:rPr lang="nl-NL" dirty="0"/>
              <a:t>Naam van de les</a:t>
            </a:r>
          </a:p>
        </p:txBody>
      </p:sp>
      <p:pic>
        <p:nvPicPr>
          <p:cNvPr id="8" name="Afbeelding 7">
            <a:extLst>
              <a:ext uri="{FF2B5EF4-FFF2-40B4-BE49-F238E27FC236}">
                <a16:creationId xmlns:a16="http://schemas.microsoft.com/office/drawing/2014/main" id="{861B9021-C3FA-424B-9DD6-458E67E927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04664"/>
            <a:ext cx="2274016" cy="648073"/>
          </a:xfrm>
          <a:prstGeom prst="rect">
            <a:avLst/>
          </a:prstGeom>
        </p:spPr>
      </p:pic>
    </p:spTree>
    <p:extLst>
      <p:ext uri="{BB962C8B-B14F-4D97-AF65-F5344CB8AC3E}">
        <p14:creationId xmlns:p14="http://schemas.microsoft.com/office/powerpoint/2010/main" val="233400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32000" y="1484784"/>
            <a:ext cx="8280000" cy="4248472"/>
          </a:xfrm>
          <a:prstGeom prst="rect">
            <a:avLst/>
          </a:prstGeom>
          <a:solidFill>
            <a:schemeClr val="accent3"/>
          </a:solidFill>
        </p:spPr>
        <p:txBody>
          <a:bodyPr/>
          <a:lstStyle/>
          <a:p>
            <a:r>
              <a:rPr lang="nl-NL"/>
              <a:t>Klik op het pictogram als u een afbeelding wilt toevoegen</a:t>
            </a:r>
          </a:p>
        </p:txBody>
      </p:sp>
      <p:sp>
        <p:nvSpPr>
          <p:cNvPr id="2" name="Titel 1">
            <a:extLst>
              <a:ext uri="{FF2B5EF4-FFF2-40B4-BE49-F238E27FC236}">
                <a16:creationId xmlns:a16="http://schemas.microsoft.com/office/drawing/2014/main" id="{1427D8A5-C06F-47CB-89E4-E712D0F42381}"/>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08209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ondertitel">
    <p:spTree>
      <p:nvGrpSpPr>
        <p:cNvPr id="1" name=""/>
        <p:cNvGrpSpPr/>
        <p:nvPr/>
      </p:nvGrpSpPr>
      <p:grpSpPr>
        <a:xfrm>
          <a:off x="0" y="0"/>
          <a:ext cx="0" cy="0"/>
          <a:chOff x="0" y="0"/>
          <a:chExt cx="0" cy="0"/>
        </a:xfrm>
      </p:grpSpPr>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60708" y="332656"/>
            <a:ext cx="8251772" cy="4752528"/>
          </a:xfrm>
          <a:prstGeom prst="rect">
            <a:avLst/>
          </a:prstGeom>
          <a:solidFill>
            <a:schemeClr val="accent3"/>
          </a:solidFill>
          <a:effectLst>
            <a:outerShdw blurRad="50800" dist="38100" dir="10800000" algn="r" rotWithShape="0">
              <a:prstClr val="black">
                <a:alpha val="40000"/>
              </a:prstClr>
            </a:outerShdw>
          </a:effectLst>
        </p:spPr>
        <p:txBody>
          <a:bodyPr/>
          <a:lstStyle/>
          <a:p>
            <a:r>
              <a:rPr lang="nl-NL"/>
              <a:t>Klik op het pictogram als u een afbeelding wilt toevoegen</a:t>
            </a:r>
          </a:p>
        </p:txBody>
      </p:sp>
      <p:cxnSp>
        <p:nvCxnSpPr>
          <p:cNvPr id="8" name="Straight Connector 6">
            <a:extLst>
              <a:ext uri="{FF2B5EF4-FFF2-40B4-BE49-F238E27FC236}">
                <a16:creationId xmlns:a16="http://schemas.microsoft.com/office/drawing/2014/main" id="{5CF04438-BF0C-4EC7-A9A6-2E0B49CE171B}"/>
              </a:ext>
            </a:extLst>
          </p:cNvPr>
          <p:cNvCxnSpPr>
            <a:cxnSpLocks/>
          </p:cNvCxnSpPr>
          <p:nvPr userDrawn="1"/>
        </p:nvCxnSpPr>
        <p:spPr>
          <a:xfrm>
            <a:off x="444881" y="5085184"/>
            <a:ext cx="8248346" cy="0"/>
          </a:xfrm>
          <a:prstGeom prst="line">
            <a:avLst/>
          </a:prstGeom>
          <a:ln w="28575">
            <a:solidFill>
              <a:srgbClr val="CE0757"/>
            </a:solidFill>
          </a:ln>
        </p:spPr>
        <p:style>
          <a:lnRef idx="1">
            <a:schemeClr val="accent2"/>
          </a:lnRef>
          <a:fillRef idx="0">
            <a:schemeClr val="accent2"/>
          </a:fillRef>
          <a:effectRef idx="0">
            <a:schemeClr val="accent2"/>
          </a:effectRef>
          <a:fontRef idx="minor">
            <a:schemeClr val="tx1"/>
          </a:fontRef>
        </p:style>
      </p:cxnSp>
      <p:sp>
        <p:nvSpPr>
          <p:cNvPr id="12" name="Titel 11">
            <a:extLst>
              <a:ext uri="{FF2B5EF4-FFF2-40B4-BE49-F238E27FC236}">
                <a16:creationId xmlns:a16="http://schemas.microsoft.com/office/drawing/2014/main" id="{AF482C9C-245E-4C39-85FB-7BCD08558D8B}"/>
              </a:ext>
            </a:extLst>
          </p:cNvPr>
          <p:cNvSpPr>
            <a:spLocks noGrp="1"/>
          </p:cNvSpPr>
          <p:nvPr>
            <p:ph type="title"/>
          </p:nvPr>
        </p:nvSpPr>
        <p:spPr>
          <a:xfrm>
            <a:off x="444881" y="5229200"/>
            <a:ext cx="8280000" cy="733620"/>
          </a:xfrm>
        </p:spPr>
        <p:txBody>
          <a:bodyPr anchor="t">
            <a:normAutofit/>
          </a:bodyPr>
          <a:lstStyle>
            <a:lvl1pPr algn="r">
              <a:defRPr sz="1800">
                <a:solidFill>
                  <a:srgbClr val="CE0757"/>
                </a:solidFill>
              </a:defRPr>
            </a:lvl1pPr>
          </a:lstStyle>
          <a:p>
            <a:r>
              <a:rPr lang="nl-NL"/>
              <a:t>Klik om stijl te bewerken</a:t>
            </a:r>
            <a:endParaRPr lang="nl-NL" dirty="0"/>
          </a:p>
        </p:txBody>
      </p:sp>
    </p:spTree>
    <p:extLst>
      <p:ext uri="{BB962C8B-B14F-4D97-AF65-F5344CB8AC3E}">
        <p14:creationId xmlns:p14="http://schemas.microsoft.com/office/powerpoint/2010/main" val="198496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0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123728" y="6356350"/>
            <a:ext cx="4896544" cy="365125"/>
          </a:xfrm>
          <a:prstGeom prst="rect">
            <a:avLst/>
          </a:prstGeom>
        </p:spPr>
        <p:txBody>
          <a:bodyPr/>
          <a:lstStyle/>
          <a:p>
            <a:r>
              <a:rPr lang="nl-NL"/>
              <a:t>Oude Testament | Les 4  | 1 en 2 Kronieken | December 2019</a:t>
            </a:r>
            <a:endParaRPr lang="en-US"/>
          </a:p>
        </p:txBody>
      </p:sp>
      <p:sp>
        <p:nvSpPr>
          <p:cNvPr id="4" name="Slide Number Placeholder 3"/>
          <p:cNvSpPr>
            <a:spLocks noGrp="1"/>
          </p:cNvSpPr>
          <p:nvPr>
            <p:ph type="sldNum" sz="quarter" idx="12"/>
          </p:nvPr>
        </p:nvSpPr>
        <p:spPr/>
        <p:txBody>
          <a:bodyPr/>
          <a:lstStyle/>
          <a:p>
            <a:fld id="{4D62175F-14A9-4604-911C-C3AA1E9CF494}" type="slidenum">
              <a:rPr lang="en-US" smtClean="0"/>
              <a:t>‹nr.›</a:t>
            </a:fld>
            <a:endParaRPr lang="en-US"/>
          </a:p>
        </p:txBody>
      </p:sp>
      <p:sp>
        <p:nvSpPr>
          <p:cNvPr id="5" name="Title 4"/>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110884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uiswer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 y="0"/>
            <a:ext cx="9143999" cy="6858000"/>
          </a:xfrm>
          <a:prstGeom prst="rect">
            <a:avLst/>
          </a:prstGeom>
          <a:solidFill>
            <a:srgbClr val="C21659">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hthoek 8">
            <a:extLst>
              <a:ext uri="{FF2B5EF4-FFF2-40B4-BE49-F238E27FC236}">
                <a16:creationId xmlns:a16="http://schemas.microsoft.com/office/drawing/2014/main" id="{B8BEA514-ABE6-4D19-8B06-A4499A3FBBCB}"/>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ianummer 5">
            <a:extLst>
              <a:ext uri="{FF2B5EF4-FFF2-40B4-BE49-F238E27FC236}">
                <a16:creationId xmlns:a16="http://schemas.microsoft.com/office/drawing/2014/main" id="{E912D52D-2A17-4F70-908A-5DE8C8F059A7}"/>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1" name="Tijdelijke aanduiding voor voettekst 2">
            <a:extLst>
              <a:ext uri="{FF2B5EF4-FFF2-40B4-BE49-F238E27FC236}">
                <a16:creationId xmlns:a16="http://schemas.microsoft.com/office/drawing/2014/main" id="{A89CA8FF-BF6A-430E-A98D-8FE922F3154D}"/>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p>
        </p:txBody>
      </p:sp>
      <p:cxnSp>
        <p:nvCxnSpPr>
          <p:cNvPr id="12" name="Rechte verbindingslijn 11">
            <a:extLst>
              <a:ext uri="{FF2B5EF4-FFF2-40B4-BE49-F238E27FC236}">
                <a16:creationId xmlns:a16="http://schemas.microsoft.com/office/drawing/2014/main" id="{8A303318-C9CE-484A-8E46-A66BDCDE76FE}"/>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13" name="Afbeelding 12">
            <a:extLst>
              <a:ext uri="{FF2B5EF4-FFF2-40B4-BE49-F238E27FC236}">
                <a16:creationId xmlns:a16="http://schemas.microsoft.com/office/drawing/2014/main" id="{75D48229-1480-4081-955C-9B6F70915E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14" name="Rechthoek: afgeronde hoeken 13">
            <a:extLst>
              <a:ext uri="{FF2B5EF4-FFF2-40B4-BE49-F238E27FC236}">
                <a16:creationId xmlns:a16="http://schemas.microsoft.com/office/drawing/2014/main" id="{B7F2DF0A-CE42-4402-8DB6-84CA28B313B4}"/>
              </a:ext>
            </a:extLst>
          </p:cNvPr>
          <p:cNvSpPr/>
          <p:nvPr userDrawn="1"/>
        </p:nvSpPr>
        <p:spPr>
          <a:xfrm>
            <a:off x="1547664" y="1052736"/>
            <a:ext cx="5976664" cy="3960440"/>
          </a:xfrm>
          <a:prstGeom prst="roundRect">
            <a:avLst>
              <a:gd name="adj" fmla="val 11672"/>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C21659"/>
              </a:solidFill>
            </a:endParaRPr>
          </a:p>
        </p:txBody>
      </p:sp>
      <p:sp>
        <p:nvSpPr>
          <p:cNvPr id="15" name="Tijdelijke aanduiding voor inhoud 5">
            <a:extLst>
              <a:ext uri="{FF2B5EF4-FFF2-40B4-BE49-F238E27FC236}">
                <a16:creationId xmlns:a16="http://schemas.microsoft.com/office/drawing/2014/main" id="{0D260BE3-23BC-4B12-BA15-46E1F6659F88}"/>
              </a:ext>
            </a:extLst>
          </p:cNvPr>
          <p:cNvSpPr>
            <a:spLocks noGrp="1"/>
          </p:cNvSpPr>
          <p:nvPr>
            <p:ph sz="quarter" idx="10"/>
          </p:nvPr>
        </p:nvSpPr>
        <p:spPr>
          <a:xfrm>
            <a:off x="1908175" y="2420887"/>
            <a:ext cx="5256213" cy="2232075"/>
          </a:xfrm>
          <a:prstGeom prst="rect">
            <a:avLst/>
          </a:prstGeom>
        </p:spPr>
        <p:txBody>
          <a:bodyPr anchor="t">
            <a:normAutofit/>
          </a:bodyPr>
          <a:lstStyle>
            <a:lvl1pPr marL="342900" indent="-342900" algn="l">
              <a:buFont typeface="Wingdings" panose="05000000000000000000" pitchFamily="2" charset="2"/>
              <a:buChar char="ü"/>
              <a:defRPr sz="2000"/>
            </a:lvl1pPr>
            <a:lvl2pPr marL="742950" indent="-285750" algn="l">
              <a:buFont typeface="Wingdings" panose="05000000000000000000" pitchFamily="2" charset="2"/>
              <a:buChar char="§"/>
              <a:defRPr sz="1800"/>
            </a:lvl2pPr>
            <a:lvl3pPr marL="1200150" indent="-285750" algn="l">
              <a:buFont typeface="Wingdings" panose="05000000000000000000" pitchFamily="2" charset="2"/>
              <a:buChar char="§"/>
              <a:defRPr sz="1600"/>
            </a:lvl3pPr>
            <a:lvl4pPr marL="1657350" indent="-285750" algn="l">
              <a:buFont typeface="Wingdings" panose="05000000000000000000" pitchFamily="2" charset="2"/>
              <a:buChar char="§"/>
              <a:defRPr sz="1400"/>
            </a:lvl4pPr>
            <a:lvl5pPr marL="2114550" indent="-285750" algn="l">
              <a:buFont typeface="Wingdings" panose="05000000000000000000" pitchFamily="2" charset="2"/>
              <a:buChar char="§"/>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tel 6">
            <a:extLst>
              <a:ext uri="{FF2B5EF4-FFF2-40B4-BE49-F238E27FC236}">
                <a16:creationId xmlns:a16="http://schemas.microsoft.com/office/drawing/2014/main" id="{F1F859E3-6B22-435E-B61B-457203B4D7CE}"/>
              </a:ext>
            </a:extLst>
          </p:cNvPr>
          <p:cNvSpPr>
            <a:spLocks noGrp="1"/>
          </p:cNvSpPr>
          <p:nvPr>
            <p:ph type="title" hasCustomPrompt="1"/>
          </p:nvPr>
        </p:nvSpPr>
        <p:spPr>
          <a:xfrm>
            <a:off x="2843808" y="1382164"/>
            <a:ext cx="4320580" cy="828488"/>
          </a:xfrm>
        </p:spPr>
        <p:txBody>
          <a:bodyPr/>
          <a:lstStyle>
            <a:lvl1pPr algn="l">
              <a:defRPr>
                <a:solidFill>
                  <a:srgbClr val="C21659"/>
                </a:solidFill>
              </a:defRPr>
            </a:lvl1pPr>
          </a:lstStyle>
          <a:p>
            <a:r>
              <a:rPr lang="nl-NL" dirty="0"/>
              <a:t>Huiswerk</a:t>
            </a:r>
          </a:p>
        </p:txBody>
      </p:sp>
      <p:pic>
        <p:nvPicPr>
          <p:cNvPr id="17" name="Afbeelding 16" descr="Boeken">
            <a:extLst>
              <a:ext uri="{FF2B5EF4-FFF2-40B4-BE49-F238E27FC236}">
                <a16:creationId xmlns:a16="http://schemas.microsoft.com/office/drawing/2014/main" id="{CDAF39E4-6F8E-4BC9-A35C-02D4D32FD84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5696" y="1382164"/>
            <a:ext cx="914400" cy="914400"/>
          </a:xfrm>
          <a:prstGeom prst="rect">
            <a:avLst/>
          </a:prstGeom>
        </p:spPr>
      </p:pic>
    </p:spTree>
    <p:extLst>
      <p:ext uri="{BB962C8B-B14F-4D97-AF65-F5344CB8AC3E}">
        <p14:creationId xmlns:p14="http://schemas.microsoft.com/office/powerpoint/2010/main" val="2570297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ocent">
    <p:spTree>
      <p:nvGrpSpPr>
        <p:cNvPr id="1" name=""/>
        <p:cNvGrpSpPr/>
        <p:nvPr/>
      </p:nvGrpSpPr>
      <p:grpSpPr>
        <a:xfrm>
          <a:off x="0" y="0"/>
          <a:ext cx="0" cy="0"/>
          <a:chOff x="0" y="0"/>
          <a:chExt cx="0" cy="0"/>
        </a:xfrm>
      </p:grpSpPr>
      <p:sp>
        <p:nvSpPr>
          <p:cNvPr id="3" name="Round Same Side Corner Rectangle 2"/>
          <p:cNvSpPr/>
          <p:nvPr userDrawn="1"/>
        </p:nvSpPr>
        <p:spPr>
          <a:xfrm rot="16200000">
            <a:off x="4031883" y="367601"/>
            <a:ext cx="4825653" cy="5473608"/>
          </a:xfrm>
          <a:prstGeom prst="round2SameRect">
            <a:avLst>
              <a:gd name="adj1" fmla="val 4637"/>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1"/>
            <a:ext cx="3165763" cy="6093295"/>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texto 7"/>
          <p:cNvSpPr>
            <a:spLocks noGrp="1"/>
          </p:cNvSpPr>
          <p:nvPr>
            <p:ph type="body" sz="quarter" idx="13" hasCustomPrompt="1"/>
          </p:nvPr>
        </p:nvSpPr>
        <p:spPr>
          <a:xfrm>
            <a:off x="4283967" y="915230"/>
            <a:ext cx="3600401" cy="569571"/>
          </a:xfrm>
          <a:prstGeom prst="rect">
            <a:avLst/>
          </a:prstGeom>
          <a:solidFill>
            <a:srgbClr val="C21659"/>
          </a:solidFill>
        </p:spPr>
        <p:txBody>
          <a:bodyPr vert="horz" lIns="0" tIns="72000" rIns="0" bIns="0" anchor="t">
            <a:noAutofit/>
          </a:bodyPr>
          <a:lstStyle>
            <a:lvl1pPr marL="0" indent="0" algn="ctr">
              <a:buNone/>
              <a:defRPr sz="2400" b="1" i="0" baseline="0">
                <a:solidFill>
                  <a:schemeClr val="bg1"/>
                </a:solidFill>
                <a:latin typeface="+mn-lt"/>
                <a:ea typeface="Raleway Black" charset="0"/>
                <a:cs typeface="Raleway Black" charset="0"/>
              </a:defRPr>
            </a:lvl1pPr>
          </a:lstStyle>
          <a:p>
            <a:pPr lvl="0"/>
            <a:r>
              <a:rPr lang="es-ES_tradnl" dirty="0"/>
              <a:t>Naam hier</a:t>
            </a:r>
          </a:p>
        </p:txBody>
      </p:sp>
      <p:sp>
        <p:nvSpPr>
          <p:cNvPr id="7" name="Rectángulo redondeado 6"/>
          <p:cNvSpPr/>
          <p:nvPr userDrawn="1"/>
        </p:nvSpPr>
        <p:spPr>
          <a:xfrm>
            <a:off x="3986163" y="908720"/>
            <a:ext cx="153789" cy="569571"/>
          </a:xfrm>
          <a:prstGeom prst="round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10" name="Marcador de imagen 3"/>
          <p:cNvSpPr>
            <a:spLocks noGrp="1"/>
          </p:cNvSpPr>
          <p:nvPr>
            <p:ph type="pic" sz="quarter" idx="14"/>
          </p:nvPr>
        </p:nvSpPr>
        <p:spPr>
          <a:xfrm>
            <a:off x="561213" y="691579"/>
            <a:ext cx="2039801" cy="2593408"/>
          </a:xfrm>
          <a:prstGeom prst="roundRect">
            <a:avLst>
              <a:gd name="adj" fmla="val 8097"/>
            </a:avLst>
          </a:prstGeom>
          <a:solidFill>
            <a:srgbClr val="E6D9EB"/>
          </a:solidFill>
          <a:ln w="19050">
            <a:solidFill>
              <a:schemeClr val="bg1"/>
            </a:solidFill>
            <a:prstDash val="sysDot"/>
          </a:ln>
        </p:spPr>
        <p:txBody>
          <a:bodyPr anchor="ctr"/>
          <a:lstStyle>
            <a:lvl1pPr marL="0" indent="0" algn="ctr">
              <a:buNone/>
              <a:defRPr sz="900"/>
            </a:lvl1pPr>
          </a:lstStyle>
          <a:p>
            <a:r>
              <a:rPr lang="nl-NL"/>
              <a:t>Klik op het pictogram als u een afbeelding wilt toevoegen</a:t>
            </a:r>
            <a:endParaRPr lang="es-ES_tradnl" dirty="0"/>
          </a:p>
        </p:txBody>
      </p:sp>
      <p:sp>
        <p:nvSpPr>
          <p:cNvPr id="8" name="Slide Number Placeholder 7"/>
          <p:cNvSpPr>
            <a:spLocks noGrp="1"/>
          </p:cNvSpPr>
          <p:nvPr>
            <p:ph type="sldNum" sz="quarter" idx="15"/>
          </p:nvPr>
        </p:nvSpPr>
        <p:spPr/>
        <p:txBody>
          <a:bodyPr/>
          <a:lstStyle/>
          <a:p>
            <a:fld id="{F2AD1194-812F-4055-BBE9-128828CBE1E1}" type="slidenum">
              <a:rPr lang="en-US" smtClean="0"/>
              <a:pPr/>
              <a:t>‹nr.›</a:t>
            </a:fld>
            <a:endParaRPr lang="en-US" dirty="0"/>
          </a:p>
        </p:txBody>
      </p:sp>
      <p:sp>
        <p:nvSpPr>
          <p:cNvPr id="11" name="Text Placeholder 10"/>
          <p:cNvSpPr>
            <a:spLocks noGrp="1"/>
          </p:cNvSpPr>
          <p:nvPr>
            <p:ph type="body" sz="quarter" idx="16"/>
          </p:nvPr>
        </p:nvSpPr>
        <p:spPr>
          <a:xfrm>
            <a:off x="4283968" y="1637908"/>
            <a:ext cx="4552494" cy="3591293"/>
          </a:xfrm>
          <a:prstGeom prst="rect">
            <a:avLst/>
          </a:prstGeom>
        </p:spPr>
        <p:txBody>
          <a:bodyPr/>
          <a:lstStyle>
            <a:lvl1pPr marL="0" indent="0">
              <a:lnSpc>
                <a:spcPct val="100000"/>
              </a:lnSpc>
              <a:buNone/>
              <a:defRPr b="0"/>
            </a:lvl1pPr>
            <a:lvl2pPr marL="342900" indent="0">
              <a:lnSpc>
                <a:spcPct val="100000"/>
              </a:lnSpc>
              <a:buNone/>
              <a:defRPr/>
            </a:lvl2pPr>
            <a:lvl3pPr marL="685800" indent="0">
              <a:lnSpc>
                <a:spcPct val="100000"/>
              </a:lnSpc>
              <a:buNone/>
              <a:defRPr/>
            </a:lvl3pPr>
            <a:lvl4pPr marL="1028700" indent="0">
              <a:lnSpc>
                <a:spcPct val="100000"/>
              </a:lnSpc>
              <a:buNone/>
              <a:defRPr/>
            </a:lvl4pPr>
            <a:lvl5pPr marL="1371600" indent="0">
              <a:lnSpc>
                <a:spcPct val="100000"/>
              </a:lnSpc>
              <a:buNone/>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16" name="Afbeelding 15" descr="Badge">
            <a:extLst>
              <a:ext uri="{FF2B5EF4-FFF2-40B4-BE49-F238E27FC236}">
                <a16:creationId xmlns:a16="http://schemas.microsoft.com/office/drawing/2014/main" id="{153F4A20-97F3-4677-94A9-78D6EE49D6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9310" y="691578"/>
            <a:ext cx="914400" cy="914400"/>
          </a:xfrm>
          <a:prstGeom prst="rect">
            <a:avLst/>
          </a:prstGeom>
        </p:spPr>
      </p:pic>
      <p:sp>
        <p:nvSpPr>
          <p:cNvPr id="28" name="Tijdelijke aanduiding voor dianummer 5">
            <a:extLst>
              <a:ext uri="{FF2B5EF4-FFF2-40B4-BE49-F238E27FC236}">
                <a16:creationId xmlns:a16="http://schemas.microsoft.com/office/drawing/2014/main" id="{5C024335-455C-4B1C-9590-DE19E4B9CD27}"/>
              </a:ext>
            </a:extLst>
          </p:cNvPr>
          <p:cNvSpPr txBox="1">
            <a:spLocks/>
          </p:cNvSpPr>
          <p:nvPr userDrawn="1"/>
        </p:nvSpPr>
        <p:spPr>
          <a:xfrm>
            <a:off x="8352480" y="6300000"/>
            <a:ext cx="360000" cy="360000"/>
          </a:xfrm>
          <a:prstGeom prst="rect">
            <a:avLst/>
          </a:prstGeom>
          <a:solidFill>
            <a:schemeClr val="accent2"/>
          </a:solidFill>
        </p:spPr>
        <p:txBody>
          <a:bodyPr vert="horz" lIns="91440" tIns="45720" rIns="91440" bIns="45720" rtlCol="0" anchor="ctr"/>
          <a:lstStyle>
            <a:defPPr>
              <a:defRPr lang="nl-NL"/>
            </a:defPPr>
            <a:lvl1pPr algn="ctr" rtl="0" fontAlgn="auto">
              <a:spcBef>
                <a:spcPts val="0"/>
              </a:spcBef>
              <a:spcAft>
                <a:spcPts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DA9E349-0BC9-4B4C-A4B5-200D409F0955}" type="slidenum">
              <a:rPr lang="nl-NL" smtClean="0"/>
              <a:pPr>
                <a:defRPr/>
              </a:pPr>
              <a:t>‹nr.›</a:t>
            </a:fld>
            <a:endParaRPr lang="nl-NL" dirty="0"/>
          </a:p>
        </p:txBody>
      </p:sp>
      <p:sp>
        <p:nvSpPr>
          <p:cNvPr id="29" name="Tijdelijke aanduiding voor voettekst 2">
            <a:extLst>
              <a:ext uri="{FF2B5EF4-FFF2-40B4-BE49-F238E27FC236}">
                <a16:creationId xmlns:a16="http://schemas.microsoft.com/office/drawing/2014/main" id="{58D0E384-12C1-4F38-9002-4300B7121B74}"/>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p>
        </p:txBody>
      </p:sp>
      <p:cxnSp>
        <p:nvCxnSpPr>
          <p:cNvPr id="30" name="Rechte verbindingslijn 29">
            <a:extLst>
              <a:ext uri="{FF2B5EF4-FFF2-40B4-BE49-F238E27FC236}">
                <a16:creationId xmlns:a16="http://schemas.microsoft.com/office/drawing/2014/main" id="{87D16135-61A3-446C-B965-9F653764DECB}"/>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31" name="Afbeelding 30">
            <a:extLst>
              <a:ext uri="{FF2B5EF4-FFF2-40B4-BE49-F238E27FC236}">
                <a16:creationId xmlns:a16="http://schemas.microsoft.com/office/drawing/2014/main" id="{F4B87623-4C3B-4C3F-9ABD-CCD54DDEAD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2570795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p:cNvSpPr/>
          <p:nvPr userDrawn="1"/>
        </p:nvSpPr>
        <p:spPr>
          <a:xfrm>
            <a:off x="0" y="4247260"/>
            <a:ext cx="9144000" cy="2610740"/>
          </a:xfrm>
          <a:prstGeom prst="rect">
            <a:avLst/>
          </a:prstGeom>
          <a:solidFill>
            <a:srgbClr val="560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127157"/>
            <a:ext cx="9144000" cy="135882"/>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5785" y="1988840"/>
            <a:ext cx="3072429" cy="875614"/>
          </a:xfrm>
          <a:prstGeom prst="rect">
            <a:avLst/>
          </a:prstGeom>
        </p:spPr>
      </p:pic>
      <p:sp>
        <p:nvSpPr>
          <p:cNvPr id="6" name="TextBox 23">
            <a:extLst>
              <a:ext uri="{FF2B5EF4-FFF2-40B4-BE49-F238E27FC236}">
                <a16:creationId xmlns:a16="http://schemas.microsoft.com/office/drawing/2014/main" id="{96E10B15-20EE-4760-A786-23B8A84B2708}"/>
              </a:ext>
            </a:extLst>
          </p:cNvPr>
          <p:cNvSpPr txBox="1"/>
          <p:nvPr userDrawn="1"/>
        </p:nvSpPr>
        <p:spPr>
          <a:xfrm>
            <a:off x="3491880" y="4725144"/>
            <a:ext cx="2267958" cy="300068"/>
          </a:xfrm>
          <a:prstGeom prst="rect">
            <a:avLst/>
          </a:prstGeom>
          <a:noFill/>
        </p:spPr>
        <p:txBody>
          <a:bodyPr wrap="square" lIns="68567" tIns="34283" rIns="68567" bIns="34283" rtlCol="0">
            <a:spAutoFit/>
          </a:bodyPr>
          <a:lstStyle/>
          <a:p>
            <a:pPr algn="ctr"/>
            <a:r>
              <a:rPr lang="en-US" sz="1500" b="1" dirty="0" err="1">
                <a:solidFill>
                  <a:schemeClr val="bg1"/>
                </a:solidFill>
                <a:cs typeface="Lato Regular"/>
              </a:rPr>
              <a:t>Contactgegevens</a:t>
            </a:r>
            <a:endParaRPr lang="id-ID" sz="1500" b="1" dirty="0">
              <a:solidFill>
                <a:schemeClr val="bg1"/>
              </a:solidFill>
              <a:cs typeface="Lato Regular"/>
            </a:endParaRPr>
          </a:p>
        </p:txBody>
      </p:sp>
      <p:grpSp>
        <p:nvGrpSpPr>
          <p:cNvPr id="10" name="Group 24">
            <a:extLst>
              <a:ext uri="{FF2B5EF4-FFF2-40B4-BE49-F238E27FC236}">
                <a16:creationId xmlns:a16="http://schemas.microsoft.com/office/drawing/2014/main" id="{50AF9A3F-879B-4152-BAAF-69B7926352F4}"/>
              </a:ext>
            </a:extLst>
          </p:cNvPr>
          <p:cNvGrpSpPr/>
          <p:nvPr userDrawn="1"/>
        </p:nvGrpSpPr>
        <p:grpSpPr>
          <a:xfrm>
            <a:off x="1348889" y="5386974"/>
            <a:ext cx="1911293" cy="479959"/>
            <a:chOff x="3300202" y="10139837"/>
            <a:chExt cx="5096782" cy="1279888"/>
          </a:xfrm>
        </p:grpSpPr>
        <p:sp>
          <p:nvSpPr>
            <p:cNvPr id="11" name="Text Placeholder 33">
              <a:extLst>
                <a:ext uri="{FF2B5EF4-FFF2-40B4-BE49-F238E27FC236}">
                  <a16:creationId xmlns:a16="http://schemas.microsoft.com/office/drawing/2014/main" id="{08741E3B-E617-471B-9493-EC4DC4E4C115}"/>
                </a:ext>
              </a:extLst>
            </p:cNvPr>
            <p:cNvSpPr txBox="1">
              <a:spLocks/>
            </p:cNvSpPr>
            <p:nvPr/>
          </p:nvSpPr>
          <p:spPr>
            <a:xfrm>
              <a:off x="3475201" y="10139837"/>
              <a:ext cx="4845583"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100" b="1" cap="all" baseline="0" dirty="0">
                  <a:solidFill>
                    <a:schemeClr val="bg1"/>
                  </a:solidFill>
                  <a:latin typeface="+mn-lt"/>
                  <a:cs typeface="Lato Bold"/>
                </a:rPr>
                <a:t>E-mail</a:t>
              </a:r>
            </a:p>
          </p:txBody>
        </p:sp>
        <p:sp>
          <p:nvSpPr>
            <p:cNvPr id="12" name="Rectangle 30">
              <a:extLst>
                <a:ext uri="{FF2B5EF4-FFF2-40B4-BE49-F238E27FC236}">
                  <a16:creationId xmlns:a16="http://schemas.microsoft.com/office/drawing/2014/main" id="{17D11B84-A651-4A57-8550-B8FAE2AA537E}"/>
                </a:ext>
              </a:extLst>
            </p:cNvPr>
            <p:cNvSpPr/>
            <p:nvPr/>
          </p:nvSpPr>
          <p:spPr>
            <a:xfrm>
              <a:off x="3300202" y="10641601"/>
              <a:ext cx="5096782" cy="778124"/>
            </a:xfrm>
            <a:prstGeom prst="rect">
              <a:avLst/>
            </a:prstGeom>
          </p:spPr>
          <p:txBody>
            <a:bodyPr wrap="square" lIns="68567" tIns="34283" rIns="68567" bIns="34283">
              <a:spAutoFit/>
            </a:bodyPr>
            <a:lstStyle/>
            <a:p>
              <a:pPr>
                <a:lnSpc>
                  <a:spcPct val="150000"/>
                </a:lnSpc>
              </a:pPr>
              <a:r>
                <a:rPr lang="en-US" sz="1100" dirty="0" err="1">
                  <a:solidFill>
                    <a:schemeClr val="bg1"/>
                  </a:solidFill>
                  <a:cs typeface="Lato Light"/>
                </a:rPr>
                <a:t>info@ets-cursus.nl</a:t>
              </a:r>
              <a:endParaRPr lang="en-US" sz="400" dirty="0">
                <a:solidFill>
                  <a:schemeClr val="bg1"/>
                </a:solidFill>
                <a:cs typeface="Lato Light"/>
              </a:endParaRPr>
            </a:p>
          </p:txBody>
        </p:sp>
      </p:grpSp>
      <p:grpSp>
        <p:nvGrpSpPr>
          <p:cNvPr id="13" name="Group 31">
            <a:extLst>
              <a:ext uri="{FF2B5EF4-FFF2-40B4-BE49-F238E27FC236}">
                <a16:creationId xmlns:a16="http://schemas.microsoft.com/office/drawing/2014/main" id="{EB39313B-63F7-4023-9923-BC5F6470525A}"/>
              </a:ext>
            </a:extLst>
          </p:cNvPr>
          <p:cNvGrpSpPr/>
          <p:nvPr userDrawn="1"/>
        </p:nvGrpSpPr>
        <p:grpSpPr>
          <a:xfrm>
            <a:off x="4005174" y="5386976"/>
            <a:ext cx="1911293" cy="485089"/>
            <a:chOff x="10383628" y="10139837"/>
            <a:chExt cx="5096781" cy="1293567"/>
          </a:xfrm>
        </p:grpSpPr>
        <p:sp>
          <p:nvSpPr>
            <p:cNvPr id="14" name="Text Placeholder 33">
              <a:extLst>
                <a:ext uri="{FF2B5EF4-FFF2-40B4-BE49-F238E27FC236}">
                  <a16:creationId xmlns:a16="http://schemas.microsoft.com/office/drawing/2014/main" id="{840CA392-9D3C-495D-B029-E9419050284B}"/>
                </a:ext>
              </a:extLst>
            </p:cNvPr>
            <p:cNvSpPr txBox="1">
              <a:spLocks/>
            </p:cNvSpPr>
            <p:nvPr/>
          </p:nvSpPr>
          <p:spPr>
            <a:xfrm>
              <a:off x="10569097" y="10139837"/>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100" b="1" cap="all" normalizeH="0" baseline="0" dirty="0" err="1">
                  <a:solidFill>
                    <a:schemeClr val="bg1"/>
                  </a:solidFill>
                  <a:latin typeface="+mn-lt"/>
                  <a:cs typeface="Lato Bold"/>
                </a:rPr>
                <a:t>Telefoon</a:t>
              </a:r>
              <a:endParaRPr lang="en-AU" sz="1100" b="1" cap="all" normalizeH="0" baseline="0" dirty="0">
                <a:solidFill>
                  <a:schemeClr val="bg1"/>
                </a:solidFill>
                <a:latin typeface="+mn-lt"/>
                <a:cs typeface="Lato Bold"/>
              </a:endParaRPr>
            </a:p>
          </p:txBody>
        </p:sp>
        <p:sp>
          <p:nvSpPr>
            <p:cNvPr id="15" name="Rectangle 33">
              <a:extLst>
                <a:ext uri="{FF2B5EF4-FFF2-40B4-BE49-F238E27FC236}">
                  <a16:creationId xmlns:a16="http://schemas.microsoft.com/office/drawing/2014/main" id="{AD1A7E17-EF3C-4853-9E34-37CF67CB944F}"/>
                </a:ext>
              </a:extLst>
            </p:cNvPr>
            <p:cNvSpPr/>
            <p:nvPr/>
          </p:nvSpPr>
          <p:spPr>
            <a:xfrm>
              <a:off x="10383628" y="10641601"/>
              <a:ext cx="5096781" cy="791803"/>
            </a:xfrm>
            <a:prstGeom prst="rect">
              <a:avLst/>
            </a:prstGeom>
          </p:spPr>
          <p:txBody>
            <a:bodyPr wrap="square" lIns="68567" tIns="34283" rIns="68567" bIns="34283">
              <a:spAutoFit/>
            </a:bodyPr>
            <a:lstStyle/>
            <a:p>
              <a:pPr>
                <a:lnSpc>
                  <a:spcPct val="150000"/>
                </a:lnSpc>
              </a:pPr>
              <a:r>
                <a:rPr lang="en-US" sz="1100" dirty="0">
                  <a:solidFill>
                    <a:schemeClr val="bg1"/>
                  </a:solidFill>
                </a:rPr>
                <a:t>078-6190037</a:t>
              </a:r>
              <a:endParaRPr lang="en-US" sz="400" dirty="0">
                <a:solidFill>
                  <a:schemeClr val="bg1"/>
                </a:solidFill>
                <a:cs typeface="Lato Light"/>
              </a:endParaRPr>
            </a:p>
          </p:txBody>
        </p:sp>
      </p:grpSp>
      <p:grpSp>
        <p:nvGrpSpPr>
          <p:cNvPr id="16" name="Group 34">
            <a:extLst>
              <a:ext uri="{FF2B5EF4-FFF2-40B4-BE49-F238E27FC236}">
                <a16:creationId xmlns:a16="http://schemas.microsoft.com/office/drawing/2014/main" id="{64D89C85-A03D-4A6B-B414-DB8DCF0A97EF}"/>
              </a:ext>
            </a:extLst>
          </p:cNvPr>
          <p:cNvGrpSpPr/>
          <p:nvPr userDrawn="1"/>
        </p:nvGrpSpPr>
        <p:grpSpPr>
          <a:xfrm>
            <a:off x="6686074" y="5386974"/>
            <a:ext cx="1911293" cy="485824"/>
            <a:chOff x="17532696" y="10139836"/>
            <a:chExt cx="5096782" cy="1295530"/>
          </a:xfrm>
        </p:grpSpPr>
        <p:sp>
          <p:nvSpPr>
            <p:cNvPr id="17" name="Text Placeholder 33">
              <a:extLst>
                <a:ext uri="{FF2B5EF4-FFF2-40B4-BE49-F238E27FC236}">
                  <a16:creationId xmlns:a16="http://schemas.microsoft.com/office/drawing/2014/main" id="{AA34EEBB-5C07-46B7-A76C-6E291EFF784A}"/>
                </a:ext>
              </a:extLst>
            </p:cNvPr>
            <p:cNvSpPr txBox="1">
              <a:spLocks/>
            </p:cNvSpPr>
            <p:nvPr/>
          </p:nvSpPr>
          <p:spPr>
            <a:xfrm>
              <a:off x="17714862" y="10139836"/>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100" b="1" cap="all" baseline="0" dirty="0">
                  <a:solidFill>
                    <a:schemeClr val="bg1"/>
                  </a:solidFill>
                  <a:latin typeface="+mn-lt"/>
                  <a:cs typeface="Lato Bold"/>
                </a:rPr>
                <a:t>website</a:t>
              </a:r>
            </a:p>
          </p:txBody>
        </p:sp>
        <p:sp>
          <p:nvSpPr>
            <p:cNvPr id="18" name="Rectangle 38">
              <a:extLst>
                <a:ext uri="{FF2B5EF4-FFF2-40B4-BE49-F238E27FC236}">
                  <a16:creationId xmlns:a16="http://schemas.microsoft.com/office/drawing/2014/main" id="{7B2F4776-317A-4516-BF99-10977ECC2C7D}"/>
                </a:ext>
              </a:extLst>
            </p:cNvPr>
            <p:cNvSpPr/>
            <p:nvPr/>
          </p:nvSpPr>
          <p:spPr>
            <a:xfrm>
              <a:off x="17532696" y="10643561"/>
              <a:ext cx="5096782" cy="791805"/>
            </a:xfrm>
            <a:prstGeom prst="rect">
              <a:avLst/>
            </a:prstGeom>
          </p:spPr>
          <p:txBody>
            <a:bodyPr wrap="square" lIns="68567" tIns="34283" rIns="68567" bIns="34283">
              <a:spAutoFit/>
            </a:bodyPr>
            <a:lstStyle/>
            <a:p>
              <a:pPr>
                <a:lnSpc>
                  <a:spcPct val="150000"/>
                </a:lnSpc>
              </a:pPr>
              <a:r>
                <a:rPr lang="en-US" sz="1100" dirty="0" err="1">
                  <a:solidFill>
                    <a:schemeClr val="bg1"/>
                  </a:solidFill>
                  <a:cs typeface="Lato Light"/>
                </a:rPr>
                <a:t>www.evangelisch-college.nl</a:t>
              </a:r>
              <a:endParaRPr lang="en-US" sz="1100" dirty="0">
                <a:solidFill>
                  <a:schemeClr val="bg1"/>
                </a:solidFill>
                <a:cs typeface="Lato Light"/>
              </a:endParaRPr>
            </a:p>
          </p:txBody>
        </p:sp>
      </p:grpSp>
      <p:sp>
        <p:nvSpPr>
          <p:cNvPr id="20" name="Oval 40">
            <a:extLst>
              <a:ext uri="{FF2B5EF4-FFF2-40B4-BE49-F238E27FC236}">
                <a16:creationId xmlns:a16="http://schemas.microsoft.com/office/drawing/2014/main" id="{F51BA45D-8AAD-4AB3-9467-16016542CB44}"/>
              </a:ext>
            </a:extLst>
          </p:cNvPr>
          <p:cNvSpPr/>
          <p:nvPr/>
        </p:nvSpPr>
        <p:spPr>
          <a:xfrm flipH="1">
            <a:off x="3515804" y="5428851"/>
            <a:ext cx="439226" cy="439340"/>
          </a:xfrm>
          <a:prstGeom prst="ellipse">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US" sz="1200" dirty="0">
              <a:solidFill>
                <a:schemeClr val="accent1"/>
              </a:solidFill>
              <a:cs typeface="Lato Light"/>
            </a:endParaRPr>
          </a:p>
        </p:txBody>
      </p:sp>
      <p:sp>
        <p:nvSpPr>
          <p:cNvPr id="21" name="Freeform 107">
            <a:extLst>
              <a:ext uri="{FF2B5EF4-FFF2-40B4-BE49-F238E27FC236}">
                <a16:creationId xmlns:a16="http://schemas.microsoft.com/office/drawing/2014/main" id="{35D285EC-DE73-4824-A439-541425AA1FA3}"/>
              </a:ext>
            </a:extLst>
          </p:cNvPr>
          <p:cNvSpPr>
            <a:spLocks/>
          </p:cNvSpPr>
          <p:nvPr/>
        </p:nvSpPr>
        <p:spPr bwMode="auto">
          <a:xfrm>
            <a:off x="3635311" y="5526944"/>
            <a:ext cx="201778" cy="212297"/>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bg1"/>
          </a:solidFill>
          <a:ln w="9525">
            <a:noFill/>
            <a:round/>
            <a:headEnd/>
            <a:tailEnd/>
          </a:ln>
        </p:spPr>
        <p:txBody>
          <a:bodyPr vert="horz" wrap="square" lIns="34290" tIns="17145" rIns="34290" bIns="17145" numCol="1" anchor="t" anchorCtr="0" compatLnSpc="1">
            <a:prstTxWarp prst="textNoShape">
              <a:avLst/>
            </a:prstTxWarp>
          </a:bodyPr>
          <a:lstStyle/>
          <a:p>
            <a:endParaRPr lang="en-US" sz="675"/>
          </a:p>
        </p:txBody>
      </p:sp>
      <p:sp>
        <p:nvSpPr>
          <p:cNvPr id="23" name="Oval 43">
            <a:extLst>
              <a:ext uri="{FF2B5EF4-FFF2-40B4-BE49-F238E27FC236}">
                <a16:creationId xmlns:a16="http://schemas.microsoft.com/office/drawing/2014/main" id="{1E59A1AB-41AF-436A-ADF3-731FF9677FD4}"/>
              </a:ext>
            </a:extLst>
          </p:cNvPr>
          <p:cNvSpPr/>
          <p:nvPr/>
        </p:nvSpPr>
        <p:spPr>
          <a:xfrm flipH="1">
            <a:off x="6212692" y="5428851"/>
            <a:ext cx="439226" cy="439340"/>
          </a:xfrm>
          <a:prstGeom prst="ellipse">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AU" sz="1200" dirty="0">
              <a:solidFill>
                <a:schemeClr val="bg1"/>
              </a:solidFill>
              <a:cs typeface="Lato Light"/>
            </a:endParaRPr>
          </a:p>
        </p:txBody>
      </p:sp>
      <p:sp>
        <p:nvSpPr>
          <p:cNvPr id="24" name="Freeform 78">
            <a:extLst>
              <a:ext uri="{FF2B5EF4-FFF2-40B4-BE49-F238E27FC236}">
                <a16:creationId xmlns:a16="http://schemas.microsoft.com/office/drawing/2014/main" id="{025B8FF2-334B-46C0-8E63-D47D371C9472}"/>
              </a:ext>
            </a:extLst>
          </p:cNvPr>
          <p:cNvSpPr>
            <a:spLocks noEditPoints="1"/>
          </p:cNvSpPr>
          <p:nvPr/>
        </p:nvSpPr>
        <p:spPr bwMode="auto">
          <a:xfrm>
            <a:off x="6324535" y="5526694"/>
            <a:ext cx="220464" cy="220550"/>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bg1"/>
          </a:solidFill>
          <a:ln w="9525">
            <a:noFill/>
            <a:round/>
            <a:headEnd/>
            <a:tailEnd/>
          </a:ln>
        </p:spPr>
        <p:txBody>
          <a:bodyPr vert="horz" wrap="square" lIns="34290" tIns="17145" rIns="34290" bIns="17145" numCol="1" anchor="t" anchorCtr="0" compatLnSpc="1">
            <a:prstTxWarp prst="textNoShape">
              <a:avLst/>
            </a:prstTxWarp>
          </a:bodyPr>
          <a:lstStyle/>
          <a:p>
            <a:endParaRPr lang="en-US" sz="675"/>
          </a:p>
        </p:txBody>
      </p:sp>
      <p:sp>
        <p:nvSpPr>
          <p:cNvPr id="26" name="Oval 46">
            <a:extLst>
              <a:ext uri="{FF2B5EF4-FFF2-40B4-BE49-F238E27FC236}">
                <a16:creationId xmlns:a16="http://schemas.microsoft.com/office/drawing/2014/main" id="{745D8EF3-7C21-4832-B62B-28337870649F}"/>
              </a:ext>
            </a:extLst>
          </p:cNvPr>
          <p:cNvSpPr/>
          <p:nvPr userDrawn="1"/>
        </p:nvSpPr>
        <p:spPr>
          <a:xfrm flipH="1">
            <a:off x="859191" y="5428851"/>
            <a:ext cx="439226" cy="439340"/>
          </a:xfrm>
          <a:prstGeom prst="ellipse">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AU" sz="1200" dirty="0">
              <a:solidFill>
                <a:schemeClr val="bg1"/>
              </a:solidFill>
              <a:cs typeface="Lato Light"/>
            </a:endParaRPr>
          </a:p>
        </p:txBody>
      </p:sp>
      <p:sp>
        <p:nvSpPr>
          <p:cNvPr id="27" name="Freeform 74">
            <a:extLst>
              <a:ext uri="{FF2B5EF4-FFF2-40B4-BE49-F238E27FC236}">
                <a16:creationId xmlns:a16="http://schemas.microsoft.com/office/drawing/2014/main" id="{844B7401-BCBF-4DDD-82B1-63A7A096FAFB}"/>
              </a:ext>
            </a:extLst>
          </p:cNvPr>
          <p:cNvSpPr>
            <a:spLocks noEditPoints="1"/>
          </p:cNvSpPr>
          <p:nvPr userDrawn="1"/>
        </p:nvSpPr>
        <p:spPr bwMode="auto">
          <a:xfrm>
            <a:off x="964147" y="5546595"/>
            <a:ext cx="233999" cy="181570"/>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headEnd/>
            <a:tailEnd/>
          </a:ln>
        </p:spPr>
        <p:txBody>
          <a:bodyPr vert="horz" wrap="square" lIns="34290" tIns="17145" rIns="34290" bIns="17145" numCol="1" anchor="t" anchorCtr="0" compatLnSpc="1">
            <a:prstTxWarp prst="textNoShape">
              <a:avLst/>
            </a:prstTxWarp>
          </a:bodyPr>
          <a:lstStyle/>
          <a:p>
            <a:endParaRPr lang="en-US" sz="675"/>
          </a:p>
        </p:txBody>
      </p:sp>
    </p:spTree>
    <p:extLst>
      <p:ext uri="{BB962C8B-B14F-4D97-AF65-F5344CB8AC3E}">
        <p14:creationId xmlns:p14="http://schemas.microsoft.com/office/powerpoint/2010/main" val="463966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 y="3552825"/>
            <a:ext cx="9143999" cy="310978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1" y="3702767"/>
            <a:ext cx="9143999" cy="31718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61736F02-42B7-4BFE-8B17-2FD67A8908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9375" y="1340768"/>
            <a:ext cx="3825248" cy="1109474"/>
          </a:xfrm>
          <a:prstGeom prst="rect">
            <a:avLst/>
          </a:prstGeom>
        </p:spPr>
      </p:pic>
      <p:sp>
        <p:nvSpPr>
          <p:cNvPr id="8" name="Tijdelijke aanduiding voor inhoud 7">
            <a:extLst>
              <a:ext uri="{FF2B5EF4-FFF2-40B4-BE49-F238E27FC236}">
                <a16:creationId xmlns:a16="http://schemas.microsoft.com/office/drawing/2014/main" id="{E8867969-6048-43EB-99FC-2C38643223C5}"/>
              </a:ext>
            </a:extLst>
          </p:cNvPr>
          <p:cNvSpPr>
            <a:spLocks noGrp="1"/>
          </p:cNvSpPr>
          <p:nvPr>
            <p:ph sz="quarter" idx="10"/>
          </p:nvPr>
        </p:nvSpPr>
        <p:spPr>
          <a:xfrm>
            <a:off x="1332000" y="4221163"/>
            <a:ext cx="6480000" cy="2087562"/>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57008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2064271"/>
            <a:ext cx="8229600" cy="428625"/>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457200" y="2591147"/>
            <a:ext cx="8229600" cy="4150221"/>
          </a:xfrm>
        </p:spPr>
        <p:txBody>
          <a:bodyPr>
            <a:normAutofit/>
          </a:bodyPr>
          <a:lstStyle>
            <a:lvl1pPr>
              <a:lnSpc>
                <a:spcPct val="114000"/>
              </a:lnSpc>
              <a:defRPr sz="2000"/>
            </a:lvl1pPr>
            <a:lvl2pPr>
              <a:lnSpc>
                <a:spcPct val="114000"/>
              </a:lnSpc>
              <a:defRPr sz="1800"/>
            </a:lvl2pPr>
            <a:lvl3pPr>
              <a:lnSpc>
                <a:spcPct val="114000"/>
              </a:lnSpc>
              <a:defRPr sz="1600"/>
            </a:lvl3pPr>
            <a:lvl4pPr>
              <a:lnSpc>
                <a:spcPct val="114000"/>
              </a:lnSpc>
              <a:defRPr sz="1400"/>
            </a:lvl4pPr>
            <a:lvl5pPr>
              <a:lnSpc>
                <a:spcPct val="114000"/>
              </a:lnSpc>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a:solidFill>
                  <a:prstClr val="black">
                    <a:tint val="75000"/>
                  </a:prstClr>
                </a:solidFill>
              </a:rPr>
              <a:t>Oude Testament | Les 4  | 1 en 2 Kronieken | December 2019</a:t>
            </a:r>
          </a:p>
        </p:txBody>
      </p:sp>
      <p:sp>
        <p:nvSpPr>
          <p:cNvPr id="6" name="Tijdelijke aanduiding voor dianummer 5"/>
          <p:cNvSpPr>
            <a:spLocks noGrp="1"/>
          </p:cNvSpPr>
          <p:nvPr>
            <p:ph type="sldNum" sz="quarter" idx="12"/>
          </p:nvPr>
        </p:nvSpPr>
        <p:spPr/>
        <p:txBody>
          <a:bodyPr/>
          <a:lstStyle>
            <a:lvl1pPr>
              <a:defRPr/>
            </a:lvl1pPr>
          </a:lstStyle>
          <a:p>
            <a:pPr>
              <a:defRPr/>
            </a:pPr>
            <a:fld id="{461A26DE-40B0-4C61-8068-A5D8708C8179}"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91695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pic>
        <p:nvPicPr>
          <p:cNvPr id="3" name="Picture Placeholder 2"/>
          <p:cNvPicPr>
            <a:picLocks noChangeAspect="1"/>
          </p:cNvPicPr>
          <p:nvPr userDrawn="1"/>
        </p:nvPicPr>
        <p:blipFill>
          <a:blip r:embed="rId2">
            <a:extLst>
              <a:ext uri="{28A0092B-C50C-407E-A947-70E740481C1C}">
                <a14:useLocalDpi xmlns:a14="http://schemas.microsoft.com/office/drawing/2010/main" val="0"/>
              </a:ext>
            </a:extLst>
          </a:blip>
          <a:srcRect t="4797" b="4797"/>
          <a:stretch>
            <a:fillRect/>
          </a:stretch>
        </p:blipFill>
        <p:spPr bwMode="auto">
          <a:xfrm>
            <a:off x="0" y="2244784"/>
            <a:ext cx="9144000" cy="4652963"/>
          </a:xfrm>
          <a:prstGeom prst="rect">
            <a:avLst/>
          </a:prstGeom>
        </p:spPr>
      </p:pic>
      <p:sp>
        <p:nvSpPr>
          <p:cNvPr id="12" name="Rectangle 11"/>
          <p:cNvSpPr/>
          <p:nvPr userDrawn="1"/>
        </p:nvSpPr>
        <p:spPr>
          <a:xfrm>
            <a:off x="0" y="1412776"/>
            <a:ext cx="9144000" cy="937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ETS-</a:t>
            </a:r>
            <a:r>
              <a:rPr lang="en-US" sz="3600" b="1" dirty="0" err="1"/>
              <a:t>Bijbelcursus</a:t>
            </a:r>
            <a:endParaRPr lang="en-US" sz="3600" b="1" dirty="0"/>
          </a:p>
        </p:txBody>
      </p:sp>
      <p:sp>
        <p:nvSpPr>
          <p:cNvPr id="5" name="Rechthoek 4">
            <a:extLst>
              <a:ext uri="{FF2B5EF4-FFF2-40B4-BE49-F238E27FC236}">
                <a16:creationId xmlns:a16="http://schemas.microsoft.com/office/drawing/2014/main" id="{A208B12A-976B-4CE0-A26E-B778F32D1F78}"/>
              </a:ext>
            </a:extLst>
          </p:cNvPr>
          <p:cNvSpPr/>
          <p:nvPr userDrawn="1"/>
        </p:nvSpPr>
        <p:spPr>
          <a:xfrm>
            <a:off x="445513" y="2780928"/>
            <a:ext cx="8230944" cy="692696"/>
          </a:xfrm>
          <a:prstGeom prst="rect">
            <a:avLst/>
          </a:prstGeom>
          <a:solidFill>
            <a:schemeClr val="bg1"/>
          </a:solidFill>
          <a:ln w="19050">
            <a:solidFill>
              <a:srgbClr val="CE075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b="1" dirty="0">
              <a:solidFill>
                <a:schemeClr val="tx1"/>
              </a:solidFill>
            </a:endParaRPr>
          </a:p>
        </p:txBody>
      </p:sp>
      <p:sp>
        <p:nvSpPr>
          <p:cNvPr id="20" name="Tijdelijke aanduiding voor voettekst 19">
            <a:extLst>
              <a:ext uri="{FF2B5EF4-FFF2-40B4-BE49-F238E27FC236}">
                <a16:creationId xmlns:a16="http://schemas.microsoft.com/office/drawing/2014/main" id="{0B025E24-3629-4BBB-BA1B-DE9B876EE0C7}"/>
              </a:ext>
            </a:extLst>
          </p:cNvPr>
          <p:cNvSpPr>
            <a:spLocks noGrp="1"/>
          </p:cNvSpPr>
          <p:nvPr>
            <p:ph type="ftr" sz="quarter" idx="13"/>
          </p:nvPr>
        </p:nvSpPr>
        <p:spPr>
          <a:xfrm>
            <a:off x="3131841" y="404664"/>
            <a:ext cx="5544616" cy="648072"/>
          </a:xfrm>
          <a:prstGeom prst="rect">
            <a:avLst/>
          </a:prstGeom>
          <a:ln>
            <a:noFill/>
          </a:ln>
        </p:spPr>
        <p:txBody>
          <a:bodyPr/>
          <a:lstStyle>
            <a:lvl1pPr algn="r">
              <a:defRPr b="0">
                <a:solidFill>
                  <a:schemeClr val="tx1">
                    <a:lumMod val="75000"/>
                    <a:lumOff val="25000"/>
                  </a:schemeClr>
                </a:solidFill>
              </a:defRPr>
            </a:lvl1pPr>
          </a:lstStyle>
          <a:p>
            <a:pPr>
              <a:defRPr/>
            </a:pPr>
            <a:r>
              <a:rPr lang="nl-NL"/>
              <a:t>Oude Testament | Les 3  | 1 en 2 Koningen | November 2019</a:t>
            </a:r>
            <a:endParaRPr lang="nl-NL" dirty="0"/>
          </a:p>
        </p:txBody>
      </p:sp>
      <p:sp>
        <p:nvSpPr>
          <p:cNvPr id="21" name="Titel 20">
            <a:extLst>
              <a:ext uri="{FF2B5EF4-FFF2-40B4-BE49-F238E27FC236}">
                <a16:creationId xmlns:a16="http://schemas.microsoft.com/office/drawing/2014/main" id="{635C5D8E-E5D9-4D84-878C-E572FD7FE0FB}"/>
              </a:ext>
            </a:extLst>
          </p:cNvPr>
          <p:cNvSpPr>
            <a:spLocks noGrp="1"/>
          </p:cNvSpPr>
          <p:nvPr>
            <p:ph type="title" hasCustomPrompt="1"/>
          </p:nvPr>
        </p:nvSpPr>
        <p:spPr>
          <a:xfrm>
            <a:off x="432000" y="2780927"/>
            <a:ext cx="8280000" cy="692696"/>
          </a:xfrm>
        </p:spPr>
        <p:txBody>
          <a:bodyPr/>
          <a:lstStyle>
            <a:lvl1pPr algn="ctr">
              <a:defRPr>
                <a:solidFill>
                  <a:schemeClr val="tx1"/>
                </a:solidFill>
                <a:latin typeface="+mj-lt"/>
              </a:defRPr>
            </a:lvl1pPr>
          </a:lstStyle>
          <a:p>
            <a:r>
              <a:rPr lang="nl-NL" dirty="0"/>
              <a:t>Naam van de les</a:t>
            </a:r>
          </a:p>
        </p:txBody>
      </p:sp>
      <p:pic>
        <p:nvPicPr>
          <p:cNvPr id="8" name="Afbeelding 7">
            <a:extLst>
              <a:ext uri="{FF2B5EF4-FFF2-40B4-BE49-F238E27FC236}">
                <a16:creationId xmlns:a16="http://schemas.microsoft.com/office/drawing/2014/main" id="{861B9021-C3FA-424B-9DD6-458E67E927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04664"/>
            <a:ext cx="2274016" cy="648073"/>
          </a:xfrm>
          <a:prstGeom prst="rect">
            <a:avLst/>
          </a:prstGeom>
        </p:spPr>
      </p:pic>
    </p:spTree>
    <p:extLst>
      <p:ext uri="{BB962C8B-B14F-4D97-AF65-F5344CB8AC3E}">
        <p14:creationId xmlns:p14="http://schemas.microsoft.com/office/powerpoint/2010/main" val="229362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p:spTree>
      <p:nvGrpSpPr>
        <p:cNvPr id="1" name=""/>
        <p:cNvGrpSpPr/>
        <p:nvPr/>
      </p:nvGrpSpPr>
      <p:grpSpPr>
        <a:xfrm>
          <a:off x="0" y="0"/>
          <a:ext cx="0" cy="0"/>
          <a:chOff x="0" y="0"/>
          <a:chExt cx="0" cy="0"/>
        </a:xfrm>
      </p:grpSpPr>
      <p:sp>
        <p:nvSpPr>
          <p:cNvPr id="7" name="Title 6"/>
          <p:cNvSpPr>
            <a:spLocks noGrp="1"/>
          </p:cNvSpPr>
          <p:nvPr>
            <p:ph type="title"/>
          </p:nvPr>
        </p:nvSpPr>
        <p:spPr>
          <a:xfrm>
            <a:off x="432000" y="188640"/>
            <a:ext cx="8280000" cy="720000"/>
          </a:xfrm>
        </p:spPr>
        <p:txBody>
          <a:bodyPr/>
          <a:lstStyle/>
          <a:p>
            <a:r>
              <a:rPr lang="nl-NL"/>
              <a:t>Klik om stijl te bewerken</a:t>
            </a:r>
            <a:endParaRPr lang="en-US" dirty="0"/>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endParaRPr lang="nl-NL" dirty="0"/>
          </a:p>
        </p:txBody>
      </p:sp>
      <p:sp>
        <p:nvSpPr>
          <p:cNvPr id="4" name="Tijdelijke aanduiding voor inhoud 3">
            <a:extLst>
              <a:ext uri="{FF2B5EF4-FFF2-40B4-BE49-F238E27FC236}">
                <a16:creationId xmlns:a16="http://schemas.microsoft.com/office/drawing/2014/main" id="{6B798EC1-3D51-4CB3-9F00-B3876B5DA418}"/>
              </a:ext>
            </a:extLst>
          </p:cNvPr>
          <p:cNvSpPr>
            <a:spLocks noGrp="1"/>
          </p:cNvSpPr>
          <p:nvPr>
            <p:ph sz="quarter" idx="10"/>
          </p:nvPr>
        </p:nvSpPr>
        <p:spPr>
          <a:xfrm>
            <a:off x="432000" y="1269280"/>
            <a:ext cx="8280000" cy="4680000"/>
          </a:xfrm>
        </p:spPr>
        <p:txBody>
          <a:bodyPr/>
          <a:lstStyle>
            <a:lvl2pPr>
              <a:defRPr sz="2200"/>
            </a:lvl2pPr>
            <a:lvl3pPr>
              <a:defRPr sz="2200"/>
            </a:lvl3pPr>
            <a:lvl4pPr>
              <a:defRPr sz="2200"/>
            </a:lvl4pPr>
            <a:lvl5pPr>
              <a:defRPr sz="22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103365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ard">
    <p:spTree>
      <p:nvGrpSpPr>
        <p:cNvPr id="1" name=""/>
        <p:cNvGrpSpPr/>
        <p:nvPr/>
      </p:nvGrpSpPr>
      <p:grpSpPr>
        <a:xfrm>
          <a:off x="0" y="0"/>
          <a:ext cx="0" cy="0"/>
          <a:chOff x="0" y="0"/>
          <a:chExt cx="0" cy="0"/>
        </a:xfrm>
      </p:grpSpPr>
      <p:sp>
        <p:nvSpPr>
          <p:cNvPr id="7" name="Title 6"/>
          <p:cNvSpPr>
            <a:spLocks noGrp="1"/>
          </p:cNvSpPr>
          <p:nvPr>
            <p:ph type="title"/>
          </p:nvPr>
        </p:nvSpPr>
        <p:spPr>
          <a:xfrm>
            <a:off x="432000" y="188640"/>
            <a:ext cx="8280000" cy="720000"/>
          </a:xfrm>
        </p:spPr>
        <p:txBody>
          <a:bodyPr/>
          <a:lstStyle/>
          <a:p>
            <a:r>
              <a:rPr lang="nl-NL"/>
              <a:t>Klik om stijl te bewerken</a:t>
            </a:r>
            <a:endParaRPr lang="en-US" dirty="0"/>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endParaRPr lang="nl-NL" dirty="0"/>
          </a:p>
        </p:txBody>
      </p:sp>
      <p:sp>
        <p:nvSpPr>
          <p:cNvPr id="4" name="Tijdelijke aanduiding voor inhoud 3">
            <a:extLst>
              <a:ext uri="{FF2B5EF4-FFF2-40B4-BE49-F238E27FC236}">
                <a16:creationId xmlns:a16="http://schemas.microsoft.com/office/drawing/2014/main" id="{6B798EC1-3D51-4CB3-9F00-B3876B5DA418}"/>
              </a:ext>
            </a:extLst>
          </p:cNvPr>
          <p:cNvSpPr>
            <a:spLocks noGrp="1"/>
          </p:cNvSpPr>
          <p:nvPr>
            <p:ph sz="quarter" idx="10"/>
          </p:nvPr>
        </p:nvSpPr>
        <p:spPr>
          <a:xfrm>
            <a:off x="432000" y="1269280"/>
            <a:ext cx="8280000" cy="4680000"/>
          </a:xfrm>
        </p:spPr>
        <p:txBody>
          <a:bodyPr/>
          <a:lstStyle>
            <a:lvl2pPr>
              <a:defRPr sz="2200"/>
            </a:lvl2pPr>
            <a:lvl3pPr>
              <a:defRPr sz="2200"/>
            </a:lvl3pPr>
            <a:lvl4pPr>
              <a:defRPr sz="2200"/>
            </a:lvl4pPr>
            <a:lvl5pPr>
              <a:defRPr sz="22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163131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gramma">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733256"/>
            <a:ext cx="958598" cy="943358"/>
          </a:xfrm>
          <a:prstGeom prst="rect">
            <a:avLst/>
          </a:prstGeom>
        </p:spPr>
      </p:pic>
      <p:sp>
        <p:nvSpPr>
          <p:cNvPr id="4" name="Rectangle 5">
            <a:extLst>
              <a:ext uri="{FF2B5EF4-FFF2-40B4-BE49-F238E27FC236}">
                <a16:creationId xmlns:a16="http://schemas.microsoft.com/office/drawing/2014/main" id="{44E5AFC3-1622-4AE9-AB65-0D0A24D95EF8}"/>
              </a:ext>
            </a:extLst>
          </p:cNvPr>
          <p:cNvSpPr/>
          <p:nvPr userDrawn="1"/>
        </p:nvSpPr>
        <p:spPr>
          <a:xfrm>
            <a:off x="-1" y="0"/>
            <a:ext cx="9143999" cy="6120681"/>
          </a:xfrm>
          <a:prstGeom prst="rect">
            <a:avLst/>
          </a:prstGeom>
          <a:solidFill>
            <a:srgbClr val="C2165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hthoek 4">
            <a:extLst>
              <a:ext uri="{FF2B5EF4-FFF2-40B4-BE49-F238E27FC236}">
                <a16:creationId xmlns:a16="http://schemas.microsoft.com/office/drawing/2014/main" id="{8B1AD304-E2F7-49AF-A261-F72F00D03F19}"/>
              </a:ext>
            </a:extLst>
          </p:cNvPr>
          <p:cNvSpPr/>
          <p:nvPr userDrawn="1"/>
        </p:nvSpPr>
        <p:spPr>
          <a:xfrm>
            <a:off x="0" y="6091939"/>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ianummer 5">
            <a:extLst>
              <a:ext uri="{FF2B5EF4-FFF2-40B4-BE49-F238E27FC236}">
                <a16:creationId xmlns:a16="http://schemas.microsoft.com/office/drawing/2014/main" id="{14BF08AE-ABE9-4800-AA1D-A609DA89A6D3}"/>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8" name="Tijdelijke aanduiding voor voettekst 2">
            <a:extLst>
              <a:ext uri="{FF2B5EF4-FFF2-40B4-BE49-F238E27FC236}">
                <a16:creationId xmlns:a16="http://schemas.microsoft.com/office/drawing/2014/main" id="{14703C30-CC22-4187-8ABF-E5B998E8A584}"/>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p>
        </p:txBody>
      </p:sp>
      <p:cxnSp>
        <p:nvCxnSpPr>
          <p:cNvPr id="9" name="Rechte verbindingslijn 8">
            <a:extLst>
              <a:ext uri="{FF2B5EF4-FFF2-40B4-BE49-F238E27FC236}">
                <a16:creationId xmlns:a16="http://schemas.microsoft.com/office/drawing/2014/main" id="{C971989F-C4AF-4CA6-BC34-A1F124483EDD}"/>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41EDCE27-6AB6-42ED-A793-96C3379A79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15" name="Rectangle 15">
            <a:extLst>
              <a:ext uri="{FF2B5EF4-FFF2-40B4-BE49-F238E27FC236}">
                <a16:creationId xmlns:a16="http://schemas.microsoft.com/office/drawing/2014/main" id="{5C88AEB3-E062-4800-A605-E01260C2BA16}"/>
              </a:ext>
            </a:extLst>
          </p:cNvPr>
          <p:cNvSpPr/>
          <p:nvPr userDrawn="1"/>
        </p:nvSpPr>
        <p:spPr>
          <a:xfrm flipV="1">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a:extLst>
              <a:ext uri="{FF2B5EF4-FFF2-40B4-BE49-F238E27FC236}">
                <a16:creationId xmlns:a16="http://schemas.microsoft.com/office/drawing/2014/main" id="{E3357A84-05F2-4C88-B2E6-CE353B2E76C0}"/>
              </a:ext>
            </a:extLst>
          </p:cNvPr>
          <p:cNvSpPr>
            <a:spLocks noGrp="1"/>
          </p:cNvSpPr>
          <p:nvPr>
            <p:ph type="title" hasCustomPrompt="1"/>
          </p:nvPr>
        </p:nvSpPr>
        <p:spPr>
          <a:xfrm>
            <a:off x="431998" y="181386"/>
            <a:ext cx="8280000" cy="720000"/>
          </a:xfrm>
          <a:prstGeom prst="rect">
            <a:avLst/>
          </a:prstGeom>
          <a:ln>
            <a:noFill/>
            <a:prstDash val="sysDot"/>
          </a:ln>
        </p:spPr>
        <p:txBody>
          <a:bodyPr vert="horz" lIns="91440" tIns="45720" rIns="91440" bIns="45720" rtlCol="0" anchor="ctr">
            <a:normAutofit/>
          </a:bodyPr>
          <a:lstStyle>
            <a:lvl1pPr>
              <a:defRPr>
                <a:solidFill>
                  <a:srgbClr val="C21659"/>
                </a:solidFill>
              </a:defRPr>
            </a:lvl1pPr>
          </a:lstStyle>
          <a:p>
            <a:r>
              <a:rPr lang="nl-NL" dirty="0"/>
              <a:t>Programma</a:t>
            </a:r>
            <a:endParaRPr lang="en-US" dirty="0"/>
          </a:p>
        </p:txBody>
      </p:sp>
      <p:sp>
        <p:nvSpPr>
          <p:cNvPr id="17" name="Tijdelijke aanduiding voor inhoud 16">
            <a:extLst>
              <a:ext uri="{FF2B5EF4-FFF2-40B4-BE49-F238E27FC236}">
                <a16:creationId xmlns:a16="http://schemas.microsoft.com/office/drawing/2014/main" id="{E61B2FDC-AC4B-4E06-87C9-2F1331014B6E}"/>
              </a:ext>
            </a:extLst>
          </p:cNvPr>
          <p:cNvSpPr>
            <a:spLocks noGrp="1"/>
          </p:cNvSpPr>
          <p:nvPr>
            <p:ph sz="quarter" idx="10"/>
          </p:nvPr>
        </p:nvSpPr>
        <p:spPr>
          <a:xfrm>
            <a:off x="432000" y="1269280"/>
            <a:ext cx="8280000" cy="4680000"/>
          </a:xfrm>
          <a:prstGeom prst="rect">
            <a:avLst/>
          </a:prstGeom>
          <a:ln>
            <a:solidFill>
              <a:srgbClr val="FFFFFF"/>
            </a:solidFill>
            <a:prstDash val="sysDot"/>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5109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oofdstu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EC43217-CF79-4BEF-863D-A953A703A37D}"/>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11"/>
          <p:cNvSpPr>
            <a:spLocks noGrp="1"/>
          </p:cNvSpPr>
          <p:nvPr>
            <p:ph type="title"/>
          </p:nvPr>
        </p:nvSpPr>
        <p:spPr>
          <a:xfrm>
            <a:off x="1025861" y="849166"/>
            <a:ext cx="7092278" cy="1139674"/>
          </a:xfrm>
          <a:solidFill>
            <a:srgbClr val="C21659"/>
          </a:solidFill>
          <a:ln w="19050">
            <a:solidFill>
              <a:schemeClr val="bg1"/>
            </a:solidFill>
            <a:prstDash val="sysDot"/>
          </a:ln>
        </p:spPr>
        <p:txBody>
          <a:bodyPr anchor="ctr">
            <a:noAutofit/>
          </a:bodyPr>
          <a:lstStyle>
            <a:lvl1pPr algn="ctr">
              <a:defRPr sz="2400" cap="all" baseline="0">
                <a:solidFill>
                  <a:schemeClr val="bg1"/>
                </a:solidFill>
              </a:defRPr>
            </a:lvl1pPr>
          </a:lstStyle>
          <a:p>
            <a:r>
              <a:rPr lang="nl-NL"/>
              <a:t>Klik om stijl te bewerken</a:t>
            </a:r>
            <a:endParaRPr lang="en-US" dirty="0"/>
          </a:p>
        </p:txBody>
      </p:sp>
      <p:sp>
        <p:nvSpPr>
          <p:cNvPr id="11" name="Tijdelijke aanduiding voor dianummer 5">
            <a:extLst>
              <a:ext uri="{FF2B5EF4-FFF2-40B4-BE49-F238E27FC236}">
                <a16:creationId xmlns:a16="http://schemas.microsoft.com/office/drawing/2014/main" id="{6705FEDE-CF5A-4602-BE23-C53AE1462693}"/>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ADA716C4-2945-4257-BE36-F9650C1722E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p>
        </p:txBody>
      </p:sp>
      <p:cxnSp>
        <p:nvCxnSpPr>
          <p:cNvPr id="16" name="Rechte verbindingslijn 15">
            <a:extLst>
              <a:ext uri="{FF2B5EF4-FFF2-40B4-BE49-F238E27FC236}">
                <a16:creationId xmlns:a16="http://schemas.microsoft.com/office/drawing/2014/main" id="{A0D2C9B0-41F7-443B-8564-8539A1E190AE}"/>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23F6B94E-3F90-46F8-ADFE-7FF8C2DD76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155920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oofdstuk met subteks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EC43217-CF79-4BEF-863D-A953A703A37D}"/>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11"/>
          <p:cNvSpPr>
            <a:spLocks noGrp="1"/>
          </p:cNvSpPr>
          <p:nvPr>
            <p:ph type="title"/>
          </p:nvPr>
        </p:nvSpPr>
        <p:spPr>
          <a:xfrm>
            <a:off x="1025861" y="417242"/>
            <a:ext cx="7092278" cy="563610"/>
          </a:xfrm>
          <a:solidFill>
            <a:srgbClr val="C21659"/>
          </a:solidFill>
          <a:ln w="19050">
            <a:noFill/>
            <a:prstDash val="sysDot"/>
          </a:ln>
        </p:spPr>
        <p:txBody>
          <a:bodyPr anchor="ctr">
            <a:noAutofit/>
          </a:bodyPr>
          <a:lstStyle>
            <a:lvl1pPr algn="ctr">
              <a:defRPr sz="2400" cap="all" baseline="0">
                <a:solidFill>
                  <a:schemeClr val="bg1"/>
                </a:solidFill>
              </a:defRPr>
            </a:lvl1pPr>
          </a:lstStyle>
          <a:p>
            <a:r>
              <a:rPr lang="nl-NL"/>
              <a:t>Klik om stijl te bewerken</a:t>
            </a:r>
            <a:endParaRPr lang="en-US" dirty="0"/>
          </a:p>
        </p:txBody>
      </p:sp>
      <p:sp>
        <p:nvSpPr>
          <p:cNvPr id="11" name="Tijdelijke aanduiding voor dianummer 5">
            <a:extLst>
              <a:ext uri="{FF2B5EF4-FFF2-40B4-BE49-F238E27FC236}">
                <a16:creationId xmlns:a16="http://schemas.microsoft.com/office/drawing/2014/main" id="{6705FEDE-CF5A-4602-BE23-C53AE1462693}"/>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ADA716C4-2945-4257-BE36-F9650C1722E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p>
        </p:txBody>
      </p:sp>
      <p:cxnSp>
        <p:nvCxnSpPr>
          <p:cNvPr id="16" name="Rechte verbindingslijn 15">
            <a:extLst>
              <a:ext uri="{FF2B5EF4-FFF2-40B4-BE49-F238E27FC236}">
                <a16:creationId xmlns:a16="http://schemas.microsoft.com/office/drawing/2014/main" id="{A0D2C9B0-41F7-443B-8564-8539A1E190AE}"/>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23F6B94E-3F90-46F8-ADFE-7FF8C2DD76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2" name="Rechthoek 1">
            <a:extLst>
              <a:ext uri="{FF2B5EF4-FFF2-40B4-BE49-F238E27FC236}">
                <a16:creationId xmlns:a16="http://schemas.microsoft.com/office/drawing/2014/main" id="{21EA5D4A-20DD-4C03-8630-578A1BC72836}"/>
              </a:ext>
            </a:extLst>
          </p:cNvPr>
          <p:cNvSpPr/>
          <p:nvPr userDrawn="1"/>
        </p:nvSpPr>
        <p:spPr>
          <a:xfrm>
            <a:off x="1025861" y="417242"/>
            <a:ext cx="7092278" cy="2363687"/>
          </a:xfrm>
          <a:prstGeom prst="rect">
            <a:avLst/>
          </a:prstGeom>
          <a:noFill/>
          <a:ln w="19050">
            <a:solidFill>
              <a:srgbClr val="C216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tekst 4">
            <a:extLst>
              <a:ext uri="{FF2B5EF4-FFF2-40B4-BE49-F238E27FC236}">
                <a16:creationId xmlns:a16="http://schemas.microsoft.com/office/drawing/2014/main" id="{3A144E8E-28EB-49D2-AA6F-87DD016E2501}"/>
              </a:ext>
            </a:extLst>
          </p:cNvPr>
          <p:cNvSpPr>
            <a:spLocks noGrp="1"/>
          </p:cNvSpPr>
          <p:nvPr>
            <p:ph type="body" sz="quarter" idx="10"/>
          </p:nvPr>
        </p:nvSpPr>
        <p:spPr>
          <a:xfrm>
            <a:off x="1025525" y="980853"/>
            <a:ext cx="7092950" cy="1800076"/>
          </a:xfrm>
          <a:prstGeom prst="rect">
            <a:avLst/>
          </a:prstGeom>
          <a:solidFill>
            <a:schemeClr val="bg1"/>
          </a:solidFill>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6547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bg>
      <p:bgPr>
        <a:solidFill>
          <a:schemeClr val="bg1"/>
        </a:solidFill>
        <a:effectLst/>
      </p:bgPr>
    </p:bg>
    <p:spTree>
      <p:nvGrpSpPr>
        <p:cNvPr id="1" name=""/>
        <p:cNvGrpSpPr/>
        <p:nvPr/>
      </p:nvGrpSpPr>
      <p:grpSpPr>
        <a:xfrm>
          <a:off x="0" y="0"/>
          <a:ext cx="0" cy="0"/>
          <a:chOff x="0" y="0"/>
          <a:chExt cx="0" cy="0"/>
        </a:xfrm>
      </p:grpSpPr>
      <p:sp>
        <p:nvSpPr>
          <p:cNvPr id="9" name="Rectangle 8"/>
          <p:cNvSpPr>
            <a:spLocks/>
          </p:cNvSpPr>
          <p:nvPr userDrawn="1"/>
        </p:nvSpPr>
        <p:spPr>
          <a:xfrm>
            <a:off x="662472" y="2006082"/>
            <a:ext cx="8481527" cy="28458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a:spLocks/>
          </p:cNvSpPr>
          <p:nvPr/>
        </p:nvSpPr>
        <p:spPr>
          <a:xfrm>
            <a:off x="0" y="2006082"/>
            <a:ext cx="539551" cy="2845836"/>
          </a:xfrm>
          <a:prstGeom prst="rect">
            <a:avLst/>
          </a:prstGeom>
          <a:solidFill>
            <a:srgbClr val="C216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userDrawn="1">
            <p:ph type="title"/>
          </p:nvPr>
        </p:nvSpPr>
        <p:spPr>
          <a:xfrm>
            <a:off x="741785" y="2544818"/>
            <a:ext cx="4643919" cy="1252852"/>
          </a:xfrm>
        </p:spPr>
        <p:txBody>
          <a:bodyPr anchor="b">
            <a:normAutofit/>
          </a:bodyPr>
          <a:lstStyle>
            <a:lvl1pPr algn="l">
              <a:defRPr sz="2800" b="1" cap="all">
                <a:solidFill>
                  <a:schemeClr val="tx1"/>
                </a:solidFill>
              </a:defRPr>
            </a:lvl1pPr>
          </a:lstStyle>
          <a:p>
            <a:r>
              <a:rPr lang="nl-NL"/>
              <a:t>Klik om stijl te bewerken</a:t>
            </a:r>
            <a:endParaRPr lang="en-US" dirty="0"/>
          </a:p>
        </p:txBody>
      </p:sp>
      <p:sp>
        <p:nvSpPr>
          <p:cNvPr id="10" name="Text Placeholder 8"/>
          <p:cNvSpPr>
            <a:spLocks noGrp="1"/>
          </p:cNvSpPr>
          <p:nvPr userDrawn="1">
            <p:ph type="body" sz="quarter" idx="10" hasCustomPrompt="1"/>
          </p:nvPr>
        </p:nvSpPr>
        <p:spPr>
          <a:xfrm>
            <a:off x="741785" y="3819164"/>
            <a:ext cx="4643919" cy="504057"/>
          </a:xfrm>
          <a:prstGeom prst="rect">
            <a:avLst/>
          </a:prstGeom>
        </p:spPr>
        <p:txBody>
          <a:bodyPr>
            <a:normAutofit/>
          </a:bodyPr>
          <a:lstStyle>
            <a:lvl1pPr marL="0" indent="0" algn="l">
              <a:buNone/>
              <a:defRPr sz="1400" cap="none" baseline="0">
                <a:solidFill>
                  <a:schemeClr val="tx1">
                    <a:lumMod val="65000"/>
                    <a:lumOff val="35000"/>
                  </a:schemeClr>
                </a:solidFill>
              </a:defRPr>
            </a:lvl1pPr>
          </a:lstStyle>
          <a:p>
            <a:pPr lvl="0"/>
            <a:r>
              <a:rPr lang="en-US" dirty="0" err="1"/>
              <a:t>Subtitel</a:t>
            </a:r>
            <a:endParaRPr lang="en-US" dirty="0"/>
          </a:p>
        </p:txBody>
      </p:sp>
      <p:sp>
        <p:nvSpPr>
          <p:cNvPr id="11" name="Rechthoek 10">
            <a:extLst>
              <a:ext uri="{FF2B5EF4-FFF2-40B4-BE49-F238E27FC236}">
                <a16:creationId xmlns:a16="http://schemas.microsoft.com/office/drawing/2014/main" id="{E0B944D0-5008-4B9B-BE42-428AA0B89888}"/>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ianummer 5">
            <a:extLst>
              <a:ext uri="{FF2B5EF4-FFF2-40B4-BE49-F238E27FC236}">
                <a16:creationId xmlns:a16="http://schemas.microsoft.com/office/drawing/2014/main" id="{DCBA535F-0C52-4F74-93D2-06BF88317A17}"/>
              </a:ext>
            </a:extLst>
          </p:cNvPr>
          <p:cNvSpPr>
            <a:spLocks noGrp="1"/>
          </p:cNvSpPr>
          <p:nvPr userDrawn="1">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4" name="Tijdelijke aanduiding voor voettekst 2">
            <a:extLst>
              <a:ext uri="{FF2B5EF4-FFF2-40B4-BE49-F238E27FC236}">
                <a16:creationId xmlns:a16="http://schemas.microsoft.com/office/drawing/2014/main" id="{A72A82EC-1235-49BC-BB45-770903B093FE}"/>
              </a:ext>
            </a:extLst>
          </p:cNvPr>
          <p:cNvSpPr>
            <a:spLocks noGrp="1"/>
          </p:cNvSpPr>
          <p:nvPr userDrawn="1">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p>
        </p:txBody>
      </p:sp>
      <p:cxnSp>
        <p:nvCxnSpPr>
          <p:cNvPr id="15" name="Rechte verbindingslijn 14">
            <a:extLst>
              <a:ext uri="{FF2B5EF4-FFF2-40B4-BE49-F238E27FC236}">
                <a16:creationId xmlns:a16="http://schemas.microsoft.com/office/drawing/2014/main" id="{19D3449D-70EA-4B0B-8BEC-F06A54BA0C20}"/>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sp>
        <p:nvSpPr>
          <p:cNvPr id="16" name="Tijdelijke aanduiding voor afbeelding 15">
            <a:extLst>
              <a:ext uri="{FF2B5EF4-FFF2-40B4-BE49-F238E27FC236}">
                <a16:creationId xmlns:a16="http://schemas.microsoft.com/office/drawing/2014/main" id="{324E3FB6-32CE-4ED8-910B-DC5303DB3540}"/>
              </a:ext>
            </a:extLst>
          </p:cNvPr>
          <p:cNvSpPr>
            <a:spLocks noGrp="1"/>
          </p:cNvSpPr>
          <p:nvPr userDrawn="1">
            <p:ph type="pic" sz="quarter" idx="11"/>
          </p:nvPr>
        </p:nvSpPr>
        <p:spPr>
          <a:xfrm>
            <a:off x="5508625" y="2006600"/>
            <a:ext cx="3635375" cy="2844800"/>
          </a:xfrm>
          <a:prstGeom prst="rect">
            <a:avLst/>
          </a:prstGeom>
          <a:solidFill>
            <a:schemeClr val="accent3"/>
          </a:solidFill>
        </p:spPr>
        <p:txBody>
          <a:bodyPr/>
          <a:lstStyle/>
          <a:p>
            <a:r>
              <a:rPr lang="nl-NL"/>
              <a:t>Klik op het pictogram als u een afbeelding wilt toevoegen</a:t>
            </a:r>
            <a:endParaRPr lang="nl-NL" dirty="0"/>
          </a:p>
        </p:txBody>
      </p:sp>
      <p:pic>
        <p:nvPicPr>
          <p:cNvPr id="17" name="Afbeelding 16">
            <a:extLst>
              <a:ext uri="{FF2B5EF4-FFF2-40B4-BE49-F238E27FC236}">
                <a16:creationId xmlns:a16="http://schemas.microsoft.com/office/drawing/2014/main" id="{030FA06D-A481-444F-B353-1B147984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2382818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auze">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tekst, boek&#10;&#10;Beschrijving is gegenereerd met zeer hoge betrouwbaarheid">
            <a:extLst>
              <a:ext uri="{FF2B5EF4-FFF2-40B4-BE49-F238E27FC236}">
                <a16:creationId xmlns:a16="http://schemas.microsoft.com/office/drawing/2014/main" id="{30C6756F-1E64-4E60-91FE-F8B0210DB1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14" y="0"/>
            <a:ext cx="9205525" cy="6093294"/>
          </a:xfrm>
          <a:prstGeom prst="rect">
            <a:avLst/>
          </a:prstGeom>
        </p:spPr>
      </p:pic>
      <p:sp>
        <p:nvSpPr>
          <p:cNvPr id="11" name="Rechthoek 10">
            <a:extLst>
              <a:ext uri="{FF2B5EF4-FFF2-40B4-BE49-F238E27FC236}">
                <a16:creationId xmlns:a16="http://schemas.microsoft.com/office/drawing/2014/main" id="{E0B944D0-5008-4B9B-BE42-428AA0B89888}"/>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ianummer 5">
            <a:extLst>
              <a:ext uri="{FF2B5EF4-FFF2-40B4-BE49-F238E27FC236}">
                <a16:creationId xmlns:a16="http://schemas.microsoft.com/office/drawing/2014/main" id="{DCBA535F-0C52-4F74-93D2-06BF88317A17}"/>
              </a:ext>
            </a:extLst>
          </p:cNvPr>
          <p:cNvSpPr>
            <a:spLocks noGrp="1"/>
          </p:cNvSpPr>
          <p:nvPr userDrawn="1">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4" name="Tijdelijke aanduiding voor voettekst 2">
            <a:extLst>
              <a:ext uri="{FF2B5EF4-FFF2-40B4-BE49-F238E27FC236}">
                <a16:creationId xmlns:a16="http://schemas.microsoft.com/office/drawing/2014/main" id="{A72A82EC-1235-49BC-BB45-770903B093FE}"/>
              </a:ext>
            </a:extLst>
          </p:cNvPr>
          <p:cNvSpPr>
            <a:spLocks noGrp="1"/>
          </p:cNvSpPr>
          <p:nvPr userDrawn="1">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p>
        </p:txBody>
      </p:sp>
      <p:cxnSp>
        <p:nvCxnSpPr>
          <p:cNvPr id="15" name="Rechte verbindingslijn 14">
            <a:extLst>
              <a:ext uri="{FF2B5EF4-FFF2-40B4-BE49-F238E27FC236}">
                <a16:creationId xmlns:a16="http://schemas.microsoft.com/office/drawing/2014/main" id="{19D3449D-70EA-4B0B-8BEC-F06A54BA0C20}"/>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030FA06D-A481-444F-B353-1B147984D3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20" name="Rectangle 8">
            <a:extLst>
              <a:ext uri="{FF2B5EF4-FFF2-40B4-BE49-F238E27FC236}">
                <a16:creationId xmlns:a16="http://schemas.microsoft.com/office/drawing/2014/main" id="{CB214BD7-F306-4A73-811A-0E8414BFB38B}"/>
              </a:ext>
            </a:extLst>
          </p:cNvPr>
          <p:cNvSpPr>
            <a:spLocks/>
          </p:cNvSpPr>
          <p:nvPr userDrawn="1"/>
        </p:nvSpPr>
        <p:spPr>
          <a:xfrm>
            <a:off x="-25015" y="-1"/>
            <a:ext cx="9205525" cy="6093293"/>
          </a:xfrm>
          <a:prstGeom prst="rect">
            <a:avLst/>
          </a:prstGeom>
          <a:solidFill>
            <a:srgbClr val="C2165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7" name="Rechthoek 6">
            <a:extLst>
              <a:ext uri="{FF2B5EF4-FFF2-40B4-BE49-F238E27FC236}">
                <a16:creationId xmlns:a16="http://schemas.microsoft.com/office/drawing/2014/main" id="{2BB9ED02-2C82-4F54-AD73-60E661869798}"/>
              </a:ext>
            </a:extLst>
          </p:cNvPr>
          <p:cNvSpPr/>
          <p:nvPr userDrawn="1"/>
        </p:nvSpPr>
        <p:spPr>
          <a:xfrm>
            <a:off x="2519772" y="2276872"/>
            <a:ext cx="4104456" cy="1224136"/>
          </a:xfrm>
          <a:prstGeom prst="rect">
            <a:avLst/>
          </a:prstGeom>
          <a:solidFill>
            <a:schemeClr val="bg1"/>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b="0" dirty="0">
                <a:solidFill>
                  <a:srgbClr val="C21659"/>
                </a:solidFill>
              </a:rPr>
              <a:t>Pauze</a:t>
            </a:r>
          </a:p>
        </p:txBody>
      </p:sp>
      <p:pic>
        <p:nvPicPr>
          <p:cNvPr id="6" name="Afbeelding 5" descr="Thee">
            <a:extLst>
              <a:ext uri="{FF2B5EF4-FFF2-40B4-BE49-F238E27FC236}">
                <a16:creationId xmlns:a16="http://schemas.microsoft.com/office/drawing/2014/main" id="{37F87172-393C-4755-BE29-059C322E1C7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9792" y="2348880"/>
            <a:ext cx="914400" cy="914400"/>
          </a:xfrm>
          <a:prstGeom prst="rect">
            <a:avLst/>
          </a:prstGeom>
        </p:spPr>
      </p:pic>
    </p:spTree>
    <p:extLst>
      <p:ext uri="{BB962C8B-B14F-4D97-AF65-F5344CB8AC3E}">
        <p14:creationId xmlns:p14="http://schemas.microsoft.com/office/powerpoint/2010/main" val="1436137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872000" y="2204864"/>
            <a:ext cx="5400000" cy="2880000"/>
          </a:xfrm>
          <a:prstGeom prst="rect">
            <a:avLst/>
          </a:prstGeom>
          <a:noFill/>
          <a:ln w="19050">
            <a:noFill/>
          </a:ln>
        </p:spPr>
        <p:txBody>
          <a:bodyPr anchor="ctr"/>
          <a:lstStyle>
            <a:lvl1pPr marL="0" indent="0" algn="ctr">
              <a:buNone/>
              <a:defRPr sz="2800" i="1">
                <a:solidFill>
                  <a:srgbClr val="C21659"/>
                </a:solidFill>
                <a:effectLst/>
              </a:defRPr>
            </a:lvl1pPr>
            <a:lvl2pPr marL="457200" indent="0" algn="ctr">
              <a:buNone/>
              <a:defRPr sz="2000" i="1">
                <a:effectLst/>
              </a:defRPr>
            </a:lvl2pPr>
            <a:lvl3pPr marL="914400" indent="0" algn="ctr">
              <a:buNone/>
              <a:defRPr sz="1800" i="1">
                <a:effectLst/>
              </a:defRPr>
            </a:lvl3pPr>
            <a:lvl4pPr marL="1371600" indent="0" algn="ctr">
              <a:buNone/>
              <a:defRPr sz="1600" i="1">
                <a:effectLst/>
              </a:defRPr>
            </a:lvl4pPr>
            <a:lvl5pPr marL="1828800" indent="0" algn="ctr">
              <a:buNone/>
              <a:defRPr sz="1600" i="1">
                <a:effectLst/>
              </a:defRPr>
            </a:lvl5pPr>
          </a:lstStyle>
          <a:p>
            <a:pPr lvl="0"/>
            <a:r>
              <a:rPr lang="nl-NL" dirty="0"/>
              <a:t>“Hier een quote”</a:t>
            </a:r>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endParaRPr lang="nl-NL" dirty="0"/>
          </a:p>
        </p:txBody>
      </p:sp>
      <p:sp>
        <p:nvSpPr>
          <p:cNvPr id="4" name="Rechthoek 3">
            <a:extLst>
              <a:ext uri="{FF2B5EF4-FFF2-40B4-BE49-F238E27FC236}">
                <a16:creationId xmlns:a16="http://schemas.microsoft.com/office/drawing/2014/main" id="{1D0FAEB2-0278-4A34-926B-5F2145151648}"/>
              </a:ext>
            </a:extLst>
          </p:cNvPr>
          <p:cNvSpPr/>
          <p:nvPr userDrawn="1"/>
        </p:nvSpPr>
        <p:spPr>
          <a:xfrm>
            <a:off x="1872000" y="2204864"/>
            <a:ext cx="5400000" cy="2880000"/>
          </a:xfrm>
          <a:prstGeom prst="rect">
            <a:avLst/>
          </a:prstGeom>
          <a:solidFill>
            <a:srgbClr val="E6D9EB"/>
          </a:solidFill>
          <a:ln>
            <a:solidFill>
              <a:srgbClr val="CE0757">
                <a:alpha val="41176"/>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ounded Rectangle 5">
            <a:extLst>
              <a:ext uri="{FF2B5EF4-FFF2-40B4-BE49-F238E27FC236}">
                <a16:creationId xmlns:a16="http://schemas.microsoft.com/office/drawing/2014/main" id="{09E767FE-F950-4D92-9BDD-291D1344059C}"/>
              </a:ext>
            </a:extLst>
          </p:cNvPr>
          <p:cNvSpPr/>
          <p:nvPr userDrawn="1"/>
        </p:nvSpPr>
        <p:spPr>
          <a:xfrm>
            <a:off x="1691680" y="2006406"/>
            <a:ext cx="507338" cy="49699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13">
            <a:extLst>
              <a:ext uri="{FF2B5EF4-FFF2-40B4-BE49-F238E27FC236}">
                <a16:creationId xmlns:a16="http://schemas.microsoft.com/office/drawing/2014/main" id="{E03B1FE0-4C02-45DB-8ACF-2A960272205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34922" t="24105" r="34864" b="56686"/>
          <a:stretch/>
        </p:blipFill>
        <p:spPr>
          <a:xfrm>
            <a:off x="1805790" y="2133740"/>
            <a:ext cx="279117" cy="242325"/>
          </a:xfrm>
          <a:prstGeom prst="rect">
            <a:avLst/>
          </a:prstGeom>
        </p:spPr>
      </p:pic>
      <p:sp>
        <p:nvSpPr>
          <p:cNvPr id="89" name="Rounded Rectangle 12">
            <a:extLst>
              <a:ext uri="{FF2B5EF4-FFF2-40B4-BE49-F238E27FC236}">
                <a16:creationId xmlns:a16="http://schemas.microsoft.com/office/drawing/2014/main" id="{6EF80688-F9E2-4405-B802-EE5FCE0F216F}"/>
              </a:ext>
            </a:extLst>
          </p:cNvPr>
          <p:cNvSpPr/>
          <p:nvPr userDrawn="1"/>
        </p:nvSpPr>
        <p:spPr>
          <a:xfrm>
            <a:off x="6978189" y="4791249"/>
            <a:ext cx="507338" cy="49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14">
            <a:extLst>
              <a:ext uri="{FF2B5EF4-FFF2-40B4-BE49-F238E27FC236}">
                <a16:creationId xmlns:a16="http://schemas.microsoft.com/office/drawing/2014/main" id="{3F91EB03-3B3D-42CD-A117-C752DC8F43E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34922" t="24105" r="34864" b="56686"/>
          <a:stretch/>
        </p:blipFill>
        <p:spPr>
          <a:xfrm flipH="1" flipV="1">
            <a:off x="7092300" y="4869160"/>
            <a:ext cx="279117" cy="266558"/>
          </a:xfrm>
          <a:prstGeom prst="rect">
            <a:avLst/>
          </a:prstGeom>
        </p:spPr>
      </p:pic>
      <p:sp>
        <p:nvSpPr>
          <p:cNvPr id="2" name="Titel 1">
            <a:extLst>
              <a:ext uri="{FF2B5EF4-FFF2-40B4-BE49-F238E27FC236}">
                <a16:creationId xmlns:a16="http://schemas.microsoft.com/office/drawing/2014/main" id="{2A2DB406-489A-4F64-B282-29566EA48E44}"/>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346060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708" y="1269280"/>
            <a:ext cx="3960000" cy="4680000"/>
          </a:xfrm>
          <a:prstGeom prst="rect">
            <a:avLst/>
          </a:prstGeom>
        </p:spPr>
        <p:txBody>
          <a:bodyPr anchor="t"/>
          <a:lstStyle>
            <a:lvl1pPr>
              <a:defRPr sz="2000"/>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tle 6"/>
          <p:cNvSpPr>
            <a:spLocks noGrp="1"/>
          </p:cNvSpPr>
          <p:nvPr>
            <p:ph type="title"/>
          </p:nvPr>
        </p:nvSpPr>
        <p:spPr>
          <a:xfrm>
            <a:off x="432000" y="188640"/>
            <a:ext cx="8280000" cy="720000"/>
          </a:xfrm>
        </p:spPr>
        <p:txBody>
          <a:bodyPr/>
          <a:lstStyle/>
          <a:p>
            <a:r>
              <a:rPr lang="nl-NL"/>
              <a:t>Klik om stijl te bewerken</a:t>
            </a:r>
            <a:endParaRPr lang="en-US" dirty="0"/>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752480" y="1269280"/>
            <a:ext cx="3960000" cy="4680000"/>
          </a:xfrm>
          <a:prstGeom prst="rect">
            <a:avLst/>
          </a:prstGeom>
          <a:solidFill>
            <a:schemeClr val="accent3"/>
          </a:solidFill>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3399276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32000" y="1484784"/>
            <a:ext cx="8280000" cy="4248472"/>
          </a:xfrm>
          <a:prstGeom prst="rect">
            <a:avLst/>
          </a:prstGeom>
          <a:solidFill>
            <a:schemeClr val="accent3"/>
          </a:solidFill>
        </p:spPr>
        <p:txBody>
          <a:bodyPr/>
          <a:lstStyle/>
          <a:p>
            <a:r>
              <a:rPr lang="nl-NL"/>
              <a:t>Klik op het pictogram als u een afbeelding wilt toevoegen</a:t>
            </a:r>
          </a:p>
        </p:txBody>
      </p:sp>
      <p:sp>
        <p:nvSpPr>
          <p:cNvPr id="2" name="Titel 1">
            <a:extLst>
              <a:ext uri="{FF2B5EF4-FFF2-40B4-BE49-F238E27FC236}">
                <a16:creationId xmlns:a16="http://schemas.microsoft.com/office/drawing/2014/main" id="{1427D8A5-C06F-47CB-89E4-E712D0F42381}"/>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178725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met ondertitel">
    <p:spTree>
      <p:nvGrpSpPr>
        <p:cNvPr id="1" name=""/>
        <p:cNvGrpSpPr/>
        <p:nvPr/>
      </p:nvGrpSpPr>
      <p:grpSpPr>
        <a:xfrm>
          <a:off x="0" y="0"/>
          <a:ext cx="0" cy="0"/>
          <a:chOff x="0" y="0"/>
          <a:chExt cx="0" cy="0"/>
        </a:xfrm>
      </p:grpSpPr>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60708" y="332656"/>
            <a:ext cx="8251772" cy="4752528"/>
          </a:xfrm>
          <a:prstGeom prst="rect">
            <a:avLst/>
          </a:prstGeom>
          <a:solidFill>
            <a:schemeClr val="accent3"/>
          </a:solidFill>
          <a:effectLst>
            <a:outerShdw blurRad="50800" dist="38100" dir="10800000" algn="r" rotWithShape="0">
              <a:prstClr val="black">
                <a:alpha val="40000"/>
              </a:prstClr>
            </a:outerShdw>
          </a:effectLst>
        </p:spPr>
        <p:txBody>
          <a:bodyPr/>
          <a:lstStyle/>
          <a:p>
            <a:r>
              <a:rPr lang="nl-NL"/>
              <a:t>Klik op het pictogram als u een afbeelding wilt toevoegen</a:t>
            </a:r>
          </a:p>
        </p:txBody>
      </p:sp>
      <p:cxnSp>
        <p:nvCxnSpPr>
          <p:cNvPr id="8" name="Straight Connector 6">
            <a:extLst>
              <a:ext uri="{FF2B5EF4-FFF2-40B4-BE49-F238E27FC236}">
                <a16:creationId xmlns:a16="http://schemas.microsoft.com/office/drawing/2014/main" id="{5CF04438-BF0C-4EC7-A9A6-2E0B49CE171B}"/>
              </a:ext>
            </a:extLst>
          </p:cNvPr>
          <p:cNvCxnSpPr>
            <a:cxnSpLocks/>
          </p:cNvCxnSpPr>
          <p:nvPr userDrawn="1"/>
        </p:nvCxnSpPr>
        <p:spPr>
          <a:xfrm>
            <a:off x="444881" y="5085184"/>
            <a:ext cx="8248346" cy="0"/>
          </a:xfrm>
          <a:prstGeom prst="line">
            <a:avLst/>
          </a:prstGeom>
          <a:ln w="28575">
            <a:solidFill>
              <a:srgbClr val="CE0757"/>
            </a:solidFill>
          </a:ln>
        </p:spPr>
        <p:style>
          <a:lnRef idx="1">
            <a:schemeClr val="accent2"/>
          </a:lnRef>
          <a:fillRef idx="0">
            <a:schemeClr val="accent2"/>
          </a:fillRef>
          <a:effectRef idx="0">
            <a:schemeClr val="accent2"/>
          </a:effectRef>
          <a:fontRef idx="minor">
            <a:schemeClr val="tx1"/>
          </a:fontRef>
        </p:style>
      </p:cxnSp>
      <p:sp>
        <p:nvSpPr>
          <p:cNvPr id="12" name="Titel 11">
            <a:extLst>
              <a:ext uri="{FF2B5EF4-FFF2-40B4-BE49-F238E27FC236}">
                <a16:creationId xmlns:a16="http://schemas.microsoft.com/office/drawing/2014/main" id="{AF482C9C-245E-4C39-85FB-7BCD08558D8B}"/>
              </a:ext>
            </a:extLst>
          </p:cNvPr>
          <p:cNvSpPr>
            <a:spLocks noGrp="1"/>
          </p:cNvSpPr>
          <p:nvPr>
            <p:ph type="title"/>
          </p:nvPr>
        </p:nvSpPr>
        <p:spPr>
          <a:xfrm>
            <a:off x="444881" y="5229200"/>
            <a:ext cx="8280000" cy="733620"/>
          </a:xfrm>
        </p:spPr>
        <p:txBody>
          <a:bodyPr anchor="t">
            <a:normAutofit/>
          </a:bodyPr>
          <a:lstStyle>
            <a:lvl1pPr algn="r">
              <a:defRPr sz="1800">
                <a:solidFill>
                  <a:srgbClr val="CE0757"/>
                </a:solidFill>
              </a:defRPr>
            </a:lvl1pPr>
          </a:lstStyle>
          <a:p>
            <a:r>
              <a:rPr lang="nl-NL"/>
              <a:t>Klik om stijl te bewerken</a:t>
            </a:r>
            <a:endParaRPr lang="nl-NL" dirty="0"/>
          </a:p>
        </p:txBody>
      </p:sp>
    </p:spTree>
    <p:extLst>
      <p:ext uri="{BB962C8B-B14F-4D97-AF65-F5344CB8AC3E}">
        <p14:creationId xmlns:p14="http://schemas.microsoft.com/office/powerpoint/2010/main" val="418452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ogramma">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733256"/>
            <a:ext cx="958598" cy="943358"/>
          </a:xfrm>
          <a:prstGeom prst="rect">
            <a:avLst/>
          </a:prstGeom>
        </p:spPr>
      </p:pic>
      <p:sp>
        <p:nvSpPr>
          <p:cNvPr id="4" name="Rectangle 5">
            <a:extLst>
              <a:ext uri="{FF2B5EF4-FFF2-40B4-BE49-F238E27FC236}">
                <a16:creationId xmlns:a16="http://schemas.microsoft.com/office/drawing/2014/main" id="{44E5AFC3-1622-4AE9-AB65-0D0A24D95EF8}"/>
              </a:ext>
            </a:extLst>
          </p:cNvPr>
          <p:cNvSpPr/>
          <p:nvPr userDrawn="1"/>
        </p:nvSpPr>
        <p:spPr>
          <a:xfrm>
            <a:off x="-1" y="0"/>
            <a:ext cx="9143999" cy="6120681"/>
          </a:xfrm>
          <a:prstGeom prst="rect">
            <a:avLst/>
          </a:prstGeom>
          <a:solidFill>
            <a:srgbClr val="C2165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hthoek 4">
            <a:extLst>
              <a:ext uri="{FF2B5EF4-FFF2-40B4-BE49-F238E27FC236}">
                <a16:creationId xmlns:a16="http://schemas.microsoft.com/office/drawing/2014/main" id="{8B1AD304-E2F7-49AF-A261-F72F00D03F19}"/>
              </a:ext>
            </a:extLst>
          </p:cNvPr>
          <p:cNvSpPr/>
          <p:nvPr userDrawn="1"/>
        </p:nvSpPr>
        <p:spPr>
          <a:xfrm>
            <a:off x="0" y="6091939"/>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ianummer 5">
            <a:extLst>
              <a:ext uri="{FF2B5EF4-FFF2-40B4-BE49-F238E27FC236}">
                <a16:creationId xmlns:a16="http://schemas.microsoft.com/office/drawing/2014/main" id="{14BF08AE-ABE9-4800-AA1D-A609DA89A6D3}"/>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8" name="Tijdelijke aanduiding voor voettekst 2">
            <a:extLst>
              <a:ext uri="{FF2B5EF4-FFF2-40B4-BE49-F238E27FC236}">
                <a16:creationId xmlns:a16="http://schemas.microsoft.com/office/drawing/2014/main" id="{14703C30-CC22-4187-8ABF-E5B998E8A584}"/>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p>
        </p:txBody>
      </p:sp>
      <p:cxnSp>
        <p:nvCxnSpPr>
          <p:cNvPr id="9" name="Rechte verbindingslijn 8">
            <a:extLst>
              <a:ext uri="{FF2B5EF4-FFF2-40B4-BE49-F238E27FC236}">
                <a16:creationId xmlns:a16="http://schemas.microsoft.com/office/drawing/2014/main" id="{C971989F-C4AF-4CA6-BC34-A1F124483EDD}"/>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41EDCE27-6AB6-42ED-A793-96C3379A79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15" name="Rectangle 15">
            <a:extLst>
              <a:ext uri="{FF2B5EF4-FFF2-40B4-BE49-F238E27FC236}">
                <a16:creationId xmlns:a16="http://schemas.microsoft.com/office/drawing/2014/main" id="{5C88AEB3-E062-4800-A605-E01260C2BA16}"/>
              </a:ext>
            </a:extLst>
          </p:cNvPr>
          <p:cNvSpPr/>
          <p:nvPr userDrawn="1"/>
        </p:nvSpPr>
        <p:spPr>
          <a:xfrm flipV="1">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a:extLst>
              <a:ext uri="{FF2B5EF4-FFF2-40B4-BE49-F238E27FC236}">
                <a16:creationId xmlns:a16="http://schemas.microsoft.com/office/drawing/2014/main" id="{E3357A84-05F2-4C88-B2E6-CE353B2E76C0}"/>
              </a:ext>
            </a:extLst>
          </p:cNvPr>
          <p:cNvSpPr>
            <a:spLocks noGrp="1"/>
          </p:cNvSpPr>
          <p:nvPr>
            <p:ph type="title" hasCustomPrompt="1"/>
          </p:nvPr>
        </p:nvSpPr>
        <p:spPr>
          <a:xfrm>
            <a:off x="431998" y="181386"/>
            <a:ext cx="8280000" cy="720000"/>
          </a:xfrm>
          <a:prstGeom prst="rect">
            <a:avLst/>
          </a:prstGeom>
          <a:ln>
            <a:noFill/>
            <a:prstDash val="sysDot"/>
          </a:ln>
        </p:spPr>
        <p:txBody>
          <a:bodyPr vert="horz" lIns="91440" tIns="45720" rIns="91440" bIns="45720" rtlCol="0" anchor="ctr">
            <a:normAutofit/>
          </a:bodyPr>
          <a:lstStyle>
            <a:lvl1pPr>
              <a:defRPr>
                <a:solidFill>
                  <a:srgbClr val="C21659"/>
                </a:solidFill>
              </a:defRPr>
            </a:lvl1pPr>
          </a:lstStyle>
          <a:p>
            <a:r>
              <a:rPr lang="nl-NL" dirty="0"/>
              <a:t>Programma</a:t>
            </a:r>
            <a:endParaRPr lang="en-US" dirty="0"/>
          </a:p>
        </p:txBody>
      </p:sp>
      <p:sp>
        <p:nvSpPr>
          <p:cNvPr id="17" name="Tijdelijke aanduiding voor inhoud 16">
            <a:extLst>
              <a:ext uri="{FF2B5EF4-FFF2-40B4-BE49-F238E27FC236}">
                <a16:creationId xmlns:a16="http://schemas.microsoft.com/office/drawing/2014/main" id="{E61B2FDC-AC4B-4E06-87C9-2F1331014B6E}"/>
              </a:ext>
            </a:extLst>
          </p:cNvPr>
          <p:cNvSpPr>
            <a:spLocks noGrp="1"/>
          </p:cNvSpPr>
          <p:nvPr>
            <p:ph sz="quarter" idx="10"/>
          </p:nvPr>
        </p:nvSpPr>
        <p:spPr>
          <a:xfrm>
            <a:off x="432000" y="1269280"/>
            <a:ext cx="8280000" cy="4680000"/>
          </a:xfrm>
          <a:prstGeom prst="rect">
            <a:avLst/>
          </a:prstGeom>
          <a:ln>
            <a:solidFill>
              <a:srgbClr val="FFFFFF"/>
            </a:solidFill>
            <a:prstDash val="sysDot"/>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79745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7070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123728" y="6356350"/>
            <a:ext cx="4896544" cy="365125"/>
          </a:xfrm>
          <a:prstGeom prst="rect">
            <a:avLst/>
          </a:prstGeom>
        </p:spPr>
        <p:txBody>
          <a:bodyPr/>
          <a:lstStyle/>
          <a:p>
            <a:r>
              <a:rPr lang="nl-NL"/>
              <a:t>Oude Testament | Les 3  | 1 en 2 Koningen | November 2019</a:t>
            </a:r>
            <a:endParaRPr lang="en-US"/>
          </a:p>
        </p:txBody>
      </p:sp>
      <p:sp>
        <p:nvSpPr>
          <p:cNvPr id="4" name="Slide Number Placeholder 3"/>
          <p:cNvSpPr>
            <a:spLocks noGrp="1"/>
          </p:cNvSpPr>
          <p:nvPr>
            <p:ph type="sldNum" sz="quarter" idx="12"/>
          </p:nvPr>
        </p:nvSpPr>
        <p:spPr/>
        <p:txBody>
          <a:bodyPr/>
          <a:lstStyle/>
          <a:p>
            <a:fld id="{4D62175F-14A9-4604-911C-C3AA1E9CF494}" type="slidenum">
              <a:rPr lang="en-US" smtClean="0"/>
              <a:t>‹nr.›</a:t>
            </a:fld>
            <a:endParaRPr lang="en-US"/>
          </a:p>
        </p:txBody>
      </p:sp>
      <p:sp>
        <p:nvSpPr>
          <p:cNvPr id="5" name="Title 4"/>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2797181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Huiswer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 y="0"/>
            <a:ext cx="9143999" cy="6858000"/>
          </a:xfrm>
          <a:prstGeom prst="rect">
            <a:avLst/>
          </a:prstGeom>
          <a:solidFill>
            <a:srgbClr val="C21659">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hthoek 8">
            <a:extLst>
              <a:ext uri="{FF2B5EF4-FFF2-40B4-BE49-F238E27FC236}">
                <a16:creationId xmlns:a16="http://schemas.microsoft.com/office/drawing/2014/main" id="{B8BEA514-ABE6-4D19-8B06-A4499A3FBBCB}"/>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ianummer 5">
            <a:extLst>
              <a:ext uri="{FF2B5EF4-FFF2-40B4-BE49-F238E27FC236}">
                <a16:creationId xmlns:a16="http://schemas.microsoft.com/office/drawing/2014/main" id="{E912D52D-2A17-4F70-908A-5DE8C8F059A7}"/>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1" name="Tijdelijke aanduiding voor voettekst 2">
            <a:extLst>
              <a:ext uri="{FF2B5EF4-FFF2-40B4-BE49-F238E27FC236}">
                <a16:creationId xmlns:a16="http://schemas.microsoft.com/office/drawing/2014/main" id="{A89CA8FF-BF6A-430E-A98D-8FE922F3154D}"/>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p>
        </p:txBody>
      </p:sp>
      <p:cxnSp>
        <p:nvCxnSpPr>
          <p:cNvPr id="12" name="Rechte verbindingslijn 11">
            <a:extLst>
              <a:ext uri="{FF2B5EF4-FFF2-40B4-BE49-F238E27FC236}">
                <a16:creationId xmlns:a16="http://schemas.microsoft.com/office/drawing/2014/main" id="{8A303318-C9CE-484A-8E46-A66BDCDE76FE}"/>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13" name="Afbeelding 12">
            <a:extLst>
              <a:ext uri="{FF2B5EF4-FFF2-40B4-BE49-F238E27FC236}">
                <a16:creationId xmlns:a16="http://schemas.microsoft.com/office/drawing/2014/main" id="{75D48229-1480-4081-955C-9B6F70915E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14" name="Rechthoek: afgeronde hoeken 13">
            <a:extLst>
              <a:ext uri="{FF2B5EF4-FFF2-40B4-BE49-F238E27FC236}">
                <a16:creationId xmlns:a16="http://schemas.microsoft.com/office/drawing/2014/main" id="{B7F2DF0A-CE42-4402-8DB6-84CA28B313B4}"/>
              </a:ext>
            </a:extLst>
          </p:cNvPr>
          <p:cNvSpPr/>
          <p:nvPr userDrawn="1"/>
        </p:nvSpPr>
        <p:spPr>
          <a:xfrm>
            <a:off x="1547664" y="1052736"/>
            <a:ext cx="5976664" cy="3960440"/>
          </a:xfrm>
          <a:prstGeom prst="roundRect">
            <a:avLst>
              <a:gd name="adj" fmla="val 11672"/>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C21659"/>
              </a:solidFill>
            </a:endParaRPr>
          </a:p>
        </p:txBody>
      </p:sp>
      <p:sp>
        <p:nvSpPr>
          <p:cNvPr id="15" name="Tijdelijke aanduiding voor inhoud 5">
            <a:extLst>
              <a:ext uri="{FF2B5EF4-FFF2-40B4-BE49-F238E27FC236}">
                <a16:creationId xmlns:a16="http://schemas.microsoft.com/office/drawing/2014/main" id="{0D260BE3-23BC-4B12-BA15-46E1F6659F88}"/>
              </a:ext>
            </a:extLst>
          </p:cNvPr>
          <p:cNvSpPr>
            <a:spLocks noGrp="1"/>
          </p:cNvSpPr>
          <p:nvPr>
            <p:ph sz="quarter" idx="10"/>
          </p:nvPr>
        </p:nvSpPr>
        <p:spPr>
          <a:xfrm>
            <a:off x="1908175" y="2420887"/>
            <a:ext cx="5256213" cy="2232075"/>
          </a:xfrm>
          <a:prstGeom prst="rect">
            <a:avLst/>
          </a:prstGeom>
        </p:spPr>
        <p:txBody>
          <a:bodyPr anchor="t">
            <a:normAutofit/>
          </a:bodyPr>
          <a:lstStyle>
            <a:lvl1pPr marL="342900" indent="-342900" algn="l">
              <a:buFont typeface="Wingdings" panose="05000000000000000000" pitchFamily="2" charset="2"/>
              <a:buChar char="ü"/>
              <a:defRPr sz="2000"/>
            </a:lvl1pPr>
            <a:lvl2pPr marL="742950" indent="-285750" algn="l">
              <a:buFont typeface="Wingdings" panose="05000000000000000000" pitchFamily="2" charset="2"/>
              <a:buChar char="§"/>
              <a:defRPr sz="1800"/>
            </a:lvl2pPr>
            <a:lvl3pPr marL="1200150" indent="-285750" algn="l">
              <a:buFont typeface="Wingdings" panose="05000000000000000000" pitchFamily="2" charset="2"/>
              <a:buChar char="§"/>
              <a:defRPr sz="1600"/>
            </a:lvl3pPr>
            <a:lvl4pPr marL="1657350" indent="-285750" algn="l">
              <a:buFont typeface="Wingdings" panose="05000000000000000000" pitchFamily="2" charset="2"/>
              <a:buChar char="§"/>
              <a:defRPr sz="1400"/>
            </a:lvl4pPr>
            <a:lvl5pPr marL="2114550" indent="-285750" algn="l">
              <a:buFont typeface="Wingdings" panose="05000000000000000000" pitchFamily="2" charset="2"/>
              <a:buChar char="§"/>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tel 6">
            <a:extLst>
              <a:ext uri="{FF2B5EF4-FFF2-40B4-BE49-F238E27FC236}">
                <a16:creationId xmlns:a16="http://schemas.microsoft.com/office/drawing/2014/main" id="{F1F859E3-6B22-435E-B61B-457203B4D7CE}"/>
              </a:ext>
            </a:extLst>
          </p:cNvPr>
          <p:cNvSpPr>
            <a:spLocks noGrp="1"/>
          </p:cNvSpPr>
          <p:nvPr>
            <p:ph type="title" hasCustomPrompt="1"/>
          </p:nvPr>
        </p:nvSpPr>
        <p:spPr>
          <a:xfrm>
            <a:off x="2843808" y="1382164"/>
            <a:ext cx="4320580" cy="828488"/>
          </a:xfrm>
        </p:spPr>
        <p:txBody>
          <a:bodyPr/>
          <a:lstStyle>
            <a:lvl1pPr algn="l">
              <a:defRPr>
                <a:solidFill>
                  <a:srgbClr val="C21659"/>
                </a:solidFill>
              </a:defRPr>
            </a:lvl1pPr>
          </a:lstStyle>
          <a:p>
            <a:r>
              <a:rPr lang="nl-NL" dirty="0"/>
              <a:t>Huiswerk</a:t>
            </a:r>
          </a:p>
        </p:txBody>
      </p:sp>
      <p:pic>
        <p:nvPicPr>
          <p:cNvPr id="17" name="Afbeelding 16" descr="Boeken">
            <a:extLst>
              <a:ext uri="{FF2B5EF4-FFF2-40B4-BE49-F238E27FC236}">
                <a16:creationId xmlns:a16="http://schemas.microsoft.com/office/drawing/2014/main" id="{CDAF39E4-6F8E-4BC9-A35C-02D4D32FD84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5696" y="1382164"/>
            <a:ext cx="914400" cy="914400"/>
          </a:xfrm>
          <a:prstGeom prst="rect">
            <a:avLst/>
          </a:prstGeom>
        </p:spPr>
      </p:pic>
    </p:spTree>
    <p:extLst>
      <p:ext uri="{BB962C8B-B14F-4D97-AF65-F5344CB8AC3E}">
        <p14:creationId xmlns:p14="http://schemas.microsoft.com/office/powerpoint/2010/main" val="265928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ocent">
    <p:spTree>
      <p:nvGrpSpPr>
        <p:cNvPr id="1" name=""/>
        <p:cNvGrpSpPr/>
        <p:nvPr/>
      </p:nvGrpSpPr>
      <p:grpSpPr>
        <a:xfrm>
          <a:off x="0" y="0"/>
          <a:ext cx="0" cy="0"/>
          <a:chOff x="0" y="0"/>
          <a:chExt cx="0" cy="0"/>
        </a:xfrm>
      </p:grpSpPr>
      <p:sp>
        <p:nvSpPr>
          <p:cNvPr id="3" name="Round Same Side Corner Rectangle 2"/>
          <p:cNvSpPr/>
          <p:nvPr userDrawn="1"/>
        </p:nvSpPr>
        <p:spPr>
          <a:xfrm rot="16200000">
            <a:off x="4031883" y="367601"/>
            <a:ext cx="4825653" cy="5473608"/>
          </a:xfrm>
          <a:prstGeom prst="round2SameRect">
            <a:avLst>
              <a:gd name="adj1" fmla="val 4637"/>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1"/>
            <a:ext cx="3165763" cy="6093295"/>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texto 7"/>
          <p:cNvSpPr>
            <a:spLocks noGrp="1"/>
          </p:cNvSpPr>
          <p:nvPr>
            <p:ph type="body" sz="quarter" idx="13" hasCustomPrompt="1"/>
          </p:nvPr>
        </p:nvSpPr>
        <p:spPr>
          <a:xfrm>
            <a:off x="4283967" y="915230"/>
            <a:ext cx="3600401" cy="569571"/>
          </a:xfrm>
          <a:prstGeom prst="rect">
            <a:avLst/>
          </a:prstGeom>
          <a:solidFill>
            <a:srgbClr val="C21659"/>
          </a:solidFill>
        </p:spPr>
        <p:txBody>
          <a:bodyPr vert="horz" lIns="0" tIns="72000" rIns="0" bIns="0" anchor="t">
            <a:noAutofit/>
          </a:bodyPr>
          <a:lstStyle>
            <a:lvl1pPr marL="0" indent="0" algn="ctr">
              <a:buNone/>
              <a:defRPr sz="2400" b="1" i="0" baseline="0">
                <a:solidFill>
                  <a:schemeClr val="bg1"/>
                </a:solidFill>
                <a:latin typeface="+mn-lt"/>
                <a:ea typeface="Raleway Black" charset="0"/>
                <a:cs typeface="Raleway Black" charset="0"/>
              </a:defRPr>
            </a:lvl1pPr>
          </a:lstStyle>
          <a:p>
            <a:pPr lvl="0"/>
            <a:r>
              <a:rPr lang="es-ES_tradnl" dirty="0"/>
              <a:t>Naam hier</a:t>
            </a:r>
          </a:p>
        </p:txBody>
      </p:sp>
      <p:sp>
        <p:nvSpPr>
          <p:cNvPr id="7" name="Rectángulo redondeado 6"/>
          <p:cNvSpPr/>
          <p:nvPr userDrawn="1"/>
        </p:nvSpPr>
        <p:spPr>
          <a:xfrm>
            <a:off x="3986163" y="908720"/>
            <a:ext cx="153789" cy="569571"/>
          </a:xfrm>
          <a:prstGeom prst="round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10" name="Marcador de imagen 3"/>
          <p:cNvSpPr>
            <a:spLocks noGrp="1"/>
          </p:cNvSpPr>
          <p:nvPr>
            <p:ph type="pic" sz="quarter" idx="14"/>
          </p:nvPr>
        </p:nvSpPr>
        <p:spPr>
          <a:xfrm>
            <a:off x="561213" y="691579"/>
            <a:ext cx="2039801" cy="2593408"/>
          </a:xfrm>
          <a:prstGeom prst="roundRect">
            <a:avLst>
              <a:gd name="adj" fmla="val 8097"/>
            </a:avLst>
          </a:prstGeom>
          <a:solidFill>
            <a:srgbClr val="E6D9EB"/>
          </a:solidFill>
          <a:ln w="19050">
            <a:solidFill>
              <a:schemeClr val="bg1"/>
            </a:solidFill>
            <a:prstDash val="sysDot"/>
          </a:ln>
        </p:spPr>
        <p:txBody>
          <a:bodyPr anchor="ctr"/>
          <a:lstStyle>
            <a:lvl1pPr marL="0" indent="0" algn="ctr">
              <a:buNone/>
              <a:defRPr sz="900"/>
            </a:lvl1pPr>
          </a:lstStyle>
          <a:p>
            <a:r>
              <a:rPr lang="nl-NL"/>
              <a:t>Klik op het pictogram als u een afbeelding wilt toevoegen</a:t>
            </a:r>
            <a:endParaRPr lang="es-ES_tradnl" dirty="0"/>
          </a:p>
        </p:txBody>
      </p:sp>
      <p:sp>
        <p:nvSpPr>
          <p:cNvPr id="8" name="Slide Number Placeholder 7"/>
          <p:cNvSpPr>
            <a:spLocks noGrp="1"/>
          </p:cNvSpPr>
          <p:nvPr>
            <p:ph type="sldNum" sz="quarter" idx="15"/>
          </p:nvPr>
        </p:nvSpPr>
        <p:spPr/>
        <p:txBody>
          <a:bodyPr/>
          <a:lstStyle/>
          <a:p>
            <a:fld id="{F2AD1194-812F-4055-BBE9-128828CBE1E1}" type="slidenum">
              <a:rPr lang="en-US" smtClean="0"/>
              <a:pPr/>
              <a:t>‹nr.›</a:t>
            </a:fld>
            <a:endParaRPr lang="en-US" dirty="0"/>
          </a:p>
        </p:txBody>
      </p:sp>
      <p:sp>
        <p:nvSpPr>
          <p:cNvPr id="11" name="Text Placeholder 10"/>
          <p:cNvSpPr>
            <a:spLocks noGrp="1"/>
          </p:cNvSpPr>
          <p:nvPr>
            <p:ph type="body" sz="quarter" idx="16"/>
          </p:nvPr>
        </p:nvSpPr>
        <p:spPr>
          <a:xfrm>
            <a:off x="4283968" y="1637908"/>
            <a:ext cx="4552494" cy="3591293"/>
          </a:xfrm>
          <a:prstGeom prst="rect">
            <a:avLst/>
          </a:prstGeom>
        </p:spPr>
        <p:txBody>
          <a:bodyPr/>
          <a:lstStyle>
            <a:lvl1pPr marL="0" indent="0">
              <a:lnSpc>
                <a:spcPct val="100000"/>
              </a:lnSpc>
              <a:buNone/>
              <a:defRPr b="0"/>
            </a:lvl1pPr>
            <a:lvl2pPr marL="342900" indent="0">
              <a:lnSpc>
                <a:spcPct val="100000"/>
              </a:lnSpc>
              <a:buNone/>
              <a:defRPr/>
            </a:lvl2pPr>
            <a:lvl3pPr marL="685800" indent="0">
              <a:lnSpc>
                <a:spcPct val="100000"/>
              </a:lnSpc>
              <a:buNone/>
              <a:defRPr/>
            </a:lvl3pPr>
            <a:lvl4pPr marL="1028700" indent="0">
              <a:lnSpc>
                <a:spcPct val="100000"/>
              </a:lnSpc>
              <a:buNone/>
              <a:defRPr/>
            </a:lvl4pPr>
            <a:lvl5pPr marL="1371600" indent="0">
              <a:lnSpc>
                <a:spcPct val="100000"/>
              </a:lnSpc>
              <a:buNone/>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16" name="Afbeelding 15" descr="Badge">
            <a:extLst>
              <a:ext uri="{FF2B5EF4-FFF2-40B4-BE49-F238E27FC236}">
                <a16:creationId xmlns:a16="http://schemas.microsoft.com/office/drawing/2014/main" id="{153F4A20-97F3-4677-94A9-78D6EE49D6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9310" y="691578"/>
            <a:ext cx="914400" cy="914400"/>
          </a:xfrm>
          <a:prstGeom prst="rect">
            <a:avLst/>
          </a:prstGeom>
        </p:spPr>
      </p:pic>
      <p:sp>
        <p:nvSpPr>
          <p:cNvPr id="28" name="Tijdelijke aanduiding voor dianummer 5">
            <a:extLst>
              <a:ext uri="{FF2B5EF4-FFF2-40B4-BE49-F238E27FC236}">
                <a16:creationId xmlns:a16="http://schemas.microsoft.com/office/drawing/2014/main" id="{5C024335-455C-4B1C-9590-DE19E4B9CD27}"/>
              </a:ext>
            </a:extLst>
          </p:cNvPr>
          <p:cNvSpPr txBox="1">
            <a:spLocks/>
          </p:cNvSpPr>
          <p:nvPr userDrawn="1"/>
        </p:nvSpPr>
        <p:spPr>
          <a:xfrm>
            <a:off x="8352480" y="6300000"/>
            <a:ext cx="360000" cy="360000"/>
          </a:xfrm>
          <a:prstGeom prst="rect">
            <a:avLst/>
          </a:prstGeom>
          <a:solidFill>
            <a:schemeClr val="accent2"/>
          </a:solidFill>
        </p:spPr>
        <p:txBody>
          <a:bodyPr vert="horz" lIns="91440" tIns="45720" rIns="91440" bIns="45720" rtlCol="0" anchor="ctr"/>
          <a:lstStyle>
            <a:defPPr>
              <a:defRPr lang="nl-NL"/>
            </a:defPPr>
            <a:lvl1pPr algn="ctr" rtl="0" fontAlgn="auto">
              <a:spcBef>
                <a:spcPts val="0"/>
              </a:spcBef>
              <a:spcAft>
                <a:spcPts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DA9E349-0BC9-4B4C-A4B5-200D409F0955}" type="slidenum">
              <a:rPr lang="nl-NL" smtClean="0"/>
              <a:pPr>
                <a:defRPr/>
              </a:pPr>
              <a:t>‹nr.›</a:t>
            </a:fld>
            <a:endParaRPr lang="nl-NL" dirty="0"/>
          </a:p>
        </p:txBody>
      </p:sp>
      <p:sp>
        <p:nvSpPr>
          <p:cNvPr id="29" name="Tijdelijke aanduiding voor voettekst 2">
            <a:extLst>
              <a:ext uri="{FF2B5EF4-FFF2-40B4-BE49-F238E27FC236}">
                <a16:creationId xmlns:a16="http://schemas.microsoft.com/office/drawing/2014/main" id="{58D0E384-12C1-4F38-9002-4300B7121B74}"/>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p>
        </p:txBody>
      </p:sp>
      <p:cxnSp>
        <p:nvCxnSpPr>
          <p:cNvPr id="30" name="Rechte verbindingslijn 29">
            <a:extLst>
              <a:ext uri="{FF2B5EF4-FFF2-40B4-BE49-F238E27FC236}">
                <a16:creationId xmlns:a16="http://schemas.microsoft.com/office/drawing/2014/main" id="{87D16135-61A3-446C-B965-9F653764DECB}"/>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31" name="Afbeelding 30">
            <a:extLst>
              <a:ext uri="{FF2B5EF4-FFF2-40B4-BE49-F238E27FC236}">
                <a16:creationId xmlns:a16="http://schemas.microsoft.com/office/drawing/2014/main" id="{F4B87623-4C3B-4C3F-9ABD-CCD54DDEAD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1167334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p:cNvSpPr/>
          <p:nvPr userDrawn="1"/>
        </p:nvSpPr>
        <p:spPr>
          <a:xfrm>
            <a:off x="0" y="4247260"/>
            <a:ext cx="9144000" cy="2610740"/>
          </a:xfrm>
          <a:prstGeom prst="rect">
            <a:avLst/>
          </a:prstGeom>
          <a:solidFill>
            <a:srgbClr val="560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127157"/>
            <a:ext cx="9144000" cy="135882"/>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5785" y="1988840"/>
            <a:ext cx="3072429" cy="875614"/>
          </a:xfrm>
          <a:prstGeom prst="rect">
            <a:avLst/>
          </a:prstGeom>
        </p:spPr>
      </p:pic>
      <p:sp>
        <p:nvSpPr>
          <p:cNvPr id="6" name="TextBox 23">
            <a:extLst>
              <a:ext uri="{FF2B5EF4-FFF2-40B4-BE49-F238E27FC236}">
                <a16:creationId xmlns:a16="http://schemas.microsoft.com/office/drawing/2014/main" id="{96E10B15-20EE-4760-A786-23B8A84B2708}"/>
              </a:ext>
            </a:extLst>
          </p:cNvPr>
          <p:cNvSpPr txBox="1"/>
          <p:nvPr userDrawn="1"/>
        </p:nvSpPr>
        <p:spPr>
          <a:xfrm>
            <a:off x="3491880" y="4725144"/>
            <a:ext cx="2267958" cy="300068"/>
          </a:xfrm>
          <a:prstGeom prst="rect">
            <a:avLst/>
          </a:prstGeom>
          <a:noFill/>
        </p:spPr>
        <p:txBody>
          <a:bodyPr wrap="square" lIns="68567" tIns="34283" rIns="68567" bIns="34283" rtlCol="0">
            <a:spAutoFit/>
          </a:bodyPr>
          <a:lstStyle/>
          <a:p>
            <a:pPr algn="ctr"/>
            <a:r>
              <a:rPr lang="en-US" sz="1500" b="1" dirty="0" err="1">
                <a:solidFill>
                  <a:schemeClr val="bg1"/>
                </a:solidFill>
                <a:cs typeface="Lato Regular"/>
              </a:rPr>
              <a:t>Contactgegevens</a:t>
            </a:r>
            <a:endParaRPr lang="id-ID" sz="1500" b="1" dirty="0">
              <a:solidFill>
                <a:schemeClr val="bg1"/>
              </a:solidFill>
              <a:cs typeface="Lato Regular"/>
            </a:endParaRPr>
          </a:p>
        </p:txBody>
      </p:sp>
      <p:grpSp>
        <p:nvGrpSpPr>
          <p:cNvPr id="10" name="Group 24">
            <a:extLst>
              <a:ext uri="{FF2B5EF4-FFF2-40B4-BE49-F238E27FC236}">
                <a16:creationId xmlns:a16="http://schemas.microsoft.com/office/drawing/2014/main" id="{50AF9A3F-879B-4152-BAAF-69B7926352F4}"/>
              </a:ext>
            </a:extLst>
          </p:cNvPr>
          <p:cNvGrpSpPr/>
          <p:nvPr userDrawn="1"/>
        </p:nvGrpSpPr>
        <p:grpSpPr>
          <a:xfrm>
            <a:off x="1348889" y="5386974"/>
            <a:ext cx="1911293" cy="479959"/>
            <a:chOff x="3300202" y="10139837"/>
            <a:chExt cx="5096782" cy="1279888"/>
          </a:xfrm>
        </p:grpSpPr>
        <p:sp>
          <p:nvSpPr>
            <p:cNvPr id="11" name="Text Placeholder 33">
              <a:extLst>
                <a:ext uri="{FF2B5EF4-FFF2-40B4-BE49-F238E27FC236}">
                  <a16:creationId xmlns:a16="http://schemas.microsoft.com/office/drawing/2014/main" id="{08741E3B-E617-471B-9493-EC4DC4E4C115}"/>
                </a:ext>
              </a:extLst>
            </p:cNvPr>
            <p:cNvSpPr txBox="1">
              <a:spLocks/>
            </p:cNvSpPr>
            <p:nvPr/>
          </p:nvSpPr>
          <p:spPr>
            <a:xfrm>
              <a:off x="3475201" y="10139837"/>
              <a:ext cx="4845583"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100" b="1" cap="all" baseline="0" dirty="0">
                  <a:solidFill>
                    <a:schemeClr val="bg1"/>
                  </a:solidFill>
                  <a:latin typeface="+mn-lt"/>
                  <a:cs typeface="Lato Bold"/>
                </a:rPr>
                <a:t>E-mail</a:t>
              </a:r>
            </a:p>
          </p:txBody>
        </p:sp>
        <p:sp>
          <p:nvSpPr>
            <p:cNvPr id="12" name="Rectangle 30">
              <a:extLst>
                <a:ext uri="{FF2B5EF4-FFF2-40B4-BE49-F238E27FC236}">
                  <a16:creationId xmlns:a16="http://schemas.microsoft.com/office/drawing/2014/main" id="{17D11B84-A651-4A57-8550-B8FAE2AA537E}"/>
                </a:ext>
              </a:extLst>
            </p:cNvPr>
            <p:cNvSpPr/>
            <p:nvPr/>
          </p:nvSpPr>
          <p:spPr>
            <a:xfrm>
              <a:off x="3300202" y="10641601"/>
              <a:ext cx="5096782" cy="778124"/>
            </a:xfrm>
            <a:prstGeom prst="rect">
              <a:avLst/>
            </a:prstGeom>
          </p:spPr>
          <p:txBody>
            <a:bodyPr wrap="square" lIns="68567" tIns="34283" rIns="68567" bIns="34283">
              <a:spAutoFit/>
            </a:bodyPr>
            <a:lstStyle/>
            <a:p>
              <a:pPr>
                <a:lnSpc>
                  <a:spcPct val="150000"/>
                </a:lnSpc>
              </a:pPr>
              <a:r>
                <a:rPr lang="en-US" sz="1100" dirty="0" err="1">
                  <a:solidFill>
                    <a:schemeClr val="bg1"/>
                  </a:solidFill>
                  <a:cs typeface="Lato Light"/>
                </a:rPr>
                <a:t>info@ets-cursus.nl</a:t>
              </a:r>
              <a:endParaRPr lang="en-US" sz="400" dirty="0">
                <a:solidFill>
                  <a:schemeClr val="bg1"/>
                </a:solidFill>
                <a:cs typeface="Lato Light"/>
              </a:endParaRPr>
            </a:p>
          </p:txBody>
        </p:sp>
      </p:grpSp>
      <p:grpSp>
        <p:nvGrpSpPr>
          <p:cNvPr id="13" name="Group 31">
            <a:extLst>
              <a:ext uri="{FF2B5EF4-FFF2-40B4-BE49-F238E27FC236}">
                <a16:creationId xmlns:a16="http://schemas.microsoft.com/office/drawing/2014/main" id="{EB39313B-63F7-4023-9923-BC5F6470525A}"/>
              </a:ext>
            </a:extLst>
          </p:cNvPr>
          <p:cNvGrpSpPr/>
          <p:nvPr userDrawn="1"/>
        </p:nvGrpSpPr>
        <p:grpSpPr>
          <a:xfrm>
            <a:off x="4005174" y="5386976"/>
            <a:ext cx="1911293" cy="485089"/>
            <a:chOff x="10383628" y="10139837"/>
            <a:chExt cx="5096781" cy="1293567"/>
          </a:xfrm>
        </p:grpSpPr>
        <p:sp>
          <p:nvSpPr>
            <p:cNvPr id="14" name="Text Placeholder 33">
              <a:extLst>
                <a:ext uri="{FF2B5EF4-FFF2-40B4-BE49-F238E27FC236}">
                  <a16:creationId xmlns:a16="http://schemas.microsoft.com/office/drawing/2014/main" id="{840CA392-9D3C-495D-B029-E9419050284B}"/>
                </a:ext>
              </a:extLst>
            </p:cNvPr>
            <p:cNvSpPr txBox="1">
              <a:spLocks/>
            </p:cNvSpPr>
            <p:nvPr/>
          </p:nvSpPr>
          <p:spPr>
            <a:xfrm>
              <a:off x="10569097" y="10139837"/>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100" b="1" cap="all" normalizeH="0" baseline="0" dirty="0" err="1">
                  <a:solidFill>
                    <a:schemeClr val="bg1"/>
                  </a:solidFill>
                  <a:latin typeface="+mn-lt"/>
                  <a:cs typeface="Lato Bold"/>
                </a:rPr>
                <a:t>Telefoon</a:t>
              </a:r>
              <a:endParaRPr lang="en-AU" sz="1100" b="1" cap="all" normalizeH="0" baseline="0" dirty="0">
                <a:solidFill>
                  <a:schemeClr val="bg1"/>
                </a:solidFill>
                <a:latin typeface="+mn-lt"/>
                <a:cs typeface="Lato Bold"/>
              </a:endParaRPr>
            </a:p>
          </p:txBody>
        </p:sp>
        <p:sp>
          <p:nvSpPr>
            <p:cNvPr id="15" name="Rectangle 33">
              <a:extLst>
                <a:ext uri="{FF2B5EF4-FFF2-40B4-BE49-F238E27FC236}">
                  <a16:creationId xmlns:a16="http://schemas.microsoft.com/office/drawing/2014/main" id="{AD1A7E17-EF3C-4853-9E34-37CF67CB944F}"/>
                </a:ext>
              </a:extLst>
            </p:cNvPr>
            <p:cNvSpPr/>
            <p:nvPr/>
          </p:nvSpPr>
          <p:spPr>
            <a:xfrm>
              <a:off x="10383628" y="10641601"/>
              <a:ext cx="5096781" cy="791803"/>
            </a:xfrm>
            <a:prstGeom prst="rect">
              <a:avLst/>
            </a:prstGeom>
          </p:spPr>
          <p:txBody>
            <a:bodyPr wrap="square" lIns="68567" tIns="34283" rIns="68567" bIns="34283">
              <a:spAutoFit/>
            </a:bodyPr>
            <a:lstStyle/>
            <a:p>
              <a:pPr>
                <a:lnSpc>
                  <a:spcPct val="150000"/>
                </a:lnSpc>
              </a:pPr>
              <a:r>
                <a:rPr lang="en-US" sz="1100" dirty="0">
                  <a:solidFill>
                    <a:schemeClr val="bg1"/>
                  </a:solidFill>
                </a:rPr>
                <a:t>078-6190037</a:t>
              </a:r>
              <a:endParaRPr lang="en-US" sz="400" dirty="0">
                <a:solidFill>
                  <a:schemeClr val="bg1"/>
                </a:solidFill>
                <a:cs typeface="Lato Light"/>
              </a:endParaRPr>
            </a:p>
          </p:txBody>
        </p:sp>
      </p:grpSp>
      <p:grpSp>
        <p:nvGrpSpPr>
          <p:cNvPr id="16" name="Group 34">
            <a:extLst>
              <a:ext uri="{FF2B5EF4-FFF2-40B4-BE49-F238E27FC236}">
                <a16:creationId xmlns:a16="http://schemas.microsoft.com/office/drawing/2014/main" id="{64D89C85-A03D-4A6B-B414-DB8DCF0A97EF}"/>
              </a:ext>
            </a:extLst>
          </p:cNvPr>
          <p:cNvGrpSpPr/>
          <p:nvPr userDrawn="1"/>
        </p:nvGrpSpPr>
        <p:grpSpPr>
          <a:xfrm>
            <a:off x="6686074" y="5386974"/>
            <a:ext cx="1911293" cy="485824"/>
            <a:chOff x="17532696" y="10139836"/>
            <a:chExt cx="5096782" cy="1295530"/>
          </a:xfrm>
        </p:grpSpPr>
        <p:sp>
          <p:nvSpPr>
            <p:cNvPr id="17" name="Text Placeholder 33">
              <a:extLst>
                <a:ext uri="{FF2B5EF4-FFF2-40B4-BE49-F238E27FC236}">
                  <a16:creationId xmlns:a16="http://schemas.microsoft.com/office/drawing/2014/main" id="{AA34EEBB-5C07-46B7-A76C-6E291EFF784A}"/>
                </a:ext>
              </a:extLst>
            </p:cNvPr>
            <p:cNvSpPr txBox="1">
              <a:spLocks/>
            </p:cNvSpPr>
            <p:nvPr/>
          </p:nvSpPr>
          <p:spPr>
            <a:xfrm>
              <a:off x="17714862" y="10139836"/>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100" b="1" cap="all" baseline="0" dirty="0">
                  <a:solidFill>
                    <a:schemeClr val="bg1"/>
                  </a:solidFill>
                  <a:latin typeface="+mn-lt"/>
                  <a:cs typeface="Lato Bold"/>
                </a:rPr>
                <a:t>website</a:t>
              </a:r>
            </a:p>
          </p:txBody>
        </p:sp>
        <p:sp>
          <p:nvSpPr>
            <p:cNvPr id="18" name="Rectangle 38">
              <a:extLst>
                <a:ext uri="{FF2B5EF4-FFF2-40B4-BE49-F238E27FC236}">
                  <a16:creationId xmlns:a16="http://schemas.microsoft.com/office/drawing/2014/main" id="{7B2F4776-317A-4516-BF99-10977ECC2C7D}"/>
                </a:ext>
              </a:extLst>
            </p:cNvPr>
            <p:cNvSpPr/>
            <p:nvPr/>
          </p:nvSpPr>
          <p:spPr>
            <a:xfrm>
              <a:off x="17532696" y="10643561"/>
              <a:ext cx="5096782" cy="791805"/>
            </a:xfrm>
            <a:prstGeom prst="rect">
              <a:avLst/>
            </a:prstGeom>
          </p:spPr>
          <p:txBody>
            <a:bodyPr wrap="square" lIns="68567" tIns="34283" rIns="68567" bIns="34283">
              <a:spAutoFit/>
            </a:bodyPr>
            <a:lstStyle/>
            <a:p>
              <a:pPr>
                <a:lnSpc>
                  <a:spcPct val="150000"/>
                </a:lnSpc>
              </a:pPr>
              <a:r>
                <a:rPr lang="en-US" sz="1100" dirty="0" err="1">
                  <a:solidFill>
                    <a:schemeClr val="bg1"/>
                  </a:solidFill>
                  <a:cs typeface="Lato Light"/>
                </a:rPr>
                <a:t>www.evangelisch-college.nl</a:t>
              </a:r>
              <a:endParaRPr lang="en-US" sz="1100" dirty="0">
                <a:solidFill>
                  <a:schemeClr val="bg1"/>
                </a:solidFill>
                <a:cs typeface="Lato Light"/>
              </a:endParaRPr>
            </a:p>
          </p:txBody>
        </p:sp>
      </p:grpSp>
      <p:sp>
        <p:nvSpPr>
          <p:cNvPr id="20" name="Oval 40">
            <a:extLst>
              <a:ext uri="{FF2B5EF4-FFF2-40B4-BE49-F238E27FC236}">
                <a16:creationId xmlns:a16="http://schemas.microsoft.com/office/drawing/2014/main" id="{F51BA45D-8AAD-4AB3-9467-16016542CB44}"/>
              </a:ext>
            </a:extLst>
          </p:cNvPr>
          <p:cNvSpPr/>
          <p:nvPr/>
        </p:nvSpPr>
        <p:spPr>
          <a:xfrm flipH="1">
            <a:off x="3515804" y="5428851"/>
            <a:ext cx="439226" cy="439340"/>
          </a:xfrm>
          <a:prstGeom prst="ellipse">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US" sz="1200" dirty="0">
              <a:solidFill>
                <a:schemeClr val="accent1"/>
              </a:solidFill>
              <a:cs typeface="Lato Light"/>
            </a:endParaRPr>
          </a:p>
        </p:txBody>
      </p:sp>
      <p:sp>
        <p:nvSpPr>
          <p:cNvPr id="21" name="Freeform 107">
            <a:extLst>
              <a:ext uri="{FF2B5EF4-FFF2-40B4-BE49-F238E27FC236}">
                <a16:creationId xmlns:a16="http://schemas.microsoft.com/office/drawing/2014/main" id="{35D285EC-DE73-4824-A439-541425AA1FA3}"/>
              </a:ext>
            </a:extLst>
          </p:cNvPr>
          <p:cNvSpPr>
            <a:spLocks/>
          </p:cNvSpPr>
          <p:nvPr/>
        </p:nvSpPr>
        <p:spPr bwMode="auto">
          <a:xfrm>
            <a:off x="3635311" y="5526944"/>
            <a:ext cx="201778" cy="212297"/>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bg1"/>
          </a:solidFill>
          <a:ln w="9525">
            <a:noFill/>
            <a:round/>
            <a:headEnd/>
            <a:tailEnd/>
          </a:ln>
        </p:spPr>
        <p:txBody>
          <a:bodyPr vert="horz" wrap="square" lIns="34290" tIns="17145" rIns="34290" bIns="17145" numCol="1" anchor="t" anchorCtr="0" compatLnSpc="1">
            <a:prstTxWarp prst="textNoShape">
              <a:avLst/>
            </a:prstTxWarp>
          </a:bodyPr>
          <a:lstStyle/>
          <a:p>
            <a:endParaRPr lang="en-US" sz="675"/>
          </a:p>
        </p:txBody>
      </p:sp>
      <p:sp>
        <p:nvSpPr>
          <p:cNvPr id="23" name="Oval 43">
            <a:extLst>
              <a:ext uri="{FF2B5EF4-FFF2-40B4-BE49-F238E27FC236}">
                <a16:creationId xmlns:a16="http://schemas.microsoft.com/office/drawing/2014/main" id="{1E59A1AB-41AF-436A-ADF3-731FF9677FD4}"/>
              </a:ext>
            </a:extLst>
          </p:cNvPr>
          <p:cNvSpPr/>
          <p:nvPr/>
        </p:nvSpPr>
        <p:spPr>
          <a:xfrm flipH="1">
            <a:off x="6212692" y="5428851"/>
            <a:ext cx="439226" cy="439340"/>
          </a:xfrm>
          <a:prstGeom prst="ellipse">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AU" sz="1200" dirty="0">
              <a:solidFill>
                <a:schemeClr val="bg1"/>
              </a:solidFill>
              <a:cs typeface="Lato Light"/>
            </a:endParaRPr>
          </a:p>
        </p:txBody>
      </p:sp>
      <p:sp>
        <p:nvSpPr>
          <p:cNvPr id="24" name="Freeform 78">
            <a:extLst>
              <a:ext uri="{FF2B5EF4-FFF2-40B4-BE49-F238E27FC236}">
                <a16:creationId xmlns:a16="http://schemas.microsoft.com/office/drawing/2014/main" id="{025B8FF2-334B-46C0-8E63-D47D371C9472}"/>
              </a:ext>
            </a:extLst>
          </p:cNvPr>
          <p:cNvSpPr>
            <a:spLocks noEditPoints="1"/>
          </p:cNvSpPr>
          <p:nvPr/>
        </p:nvSpPr>
        <p:spPr bwMode="auto">
          <a:xfrm>
            <a:off x="6324535" y="5526694"/>
            <a:ext cx="220464" cy="220550"/>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bg1"/>
          </a:solidFill>
          <a:ln w="9525">
            <a:noFill/>
            <a:round/>
            <a:headEnd/>
            <a:tailEnd/>
          </a:ln>
        </p:spPr>
        <p:txBody>
          <a:bodyPr vert="horz" wrap="square" lIns="34290" tIns="17145" rIns="34290" bIns="17145" numCol="1" anchor="t" anchorCtr="0" compatLnSpc="1">
            <a:prstTxWarp prst="textNoShape">
              <a:avLst/>
            </a:prstTxWarp>
          </a:bodyPr>
          <a:lstStyle/>
          <a:p>
            <a:endParaRPr lang="en-US" sz="675"/>
          </a:p>
        </p:txBody>
      </p:sp>
      <p:sp>
        <p:nvSpPr>
          <p:cNvPr id="26" name="Oval 46">
            <a:extLst>
              <a:ext uri="{FF2B5EF4-FFF2-40B4-BE49-F238E27FC236}">
                <a16:creationId xmlns:a16="http://schemas.microsoft.com/office/drawing/2014/main" id="{745D8EF3-7C21-4832-B62B-28337870649F}"/>
              </a:ext>
            </a:extLst>
          </p:cNvPr>
          <p:cNvSpPr/>
          <p:nvPr userDrawn="1"/>
        </p:nvSpPr>
        <p:spPr>
          <a:xfrm flipH="1">
            <a:off x="859191" y="5428851"/>
            <a:ext cx="439226" cy="439340"/>
          </a:xfrm>
          <a:prstGeom prst="ellipse">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AU" sz="1200" dirty="0">
              <a:solidFill>
                <a:schemeClr val="bg1"/>
              </a:solidFill>
              <a:cs typeface="Lato Light"/>
            </a:endParaRPr>
          </a:p>
        </p:txBody>
      </p:sp>
      <p:sp>
        <p:nvSpPr>
          <p:cNvPr id="27" name="Freeform 74">
            <a:extLst>
              <a:ext uri="{FF2B5EF4-FFF2-40B4-BE49-F238E27FC236}">
                <a16:creationId xmlns:a16="http://schemas.microsoft.com/office/drawing/2014/main" id="{844B7401-BCBF-4DDD-82B1-63A7A096FAFB}"/>
              </a:ext>
            </a:extLst>
          </p:cNvPr>
          <p:cNvSpPr>
            <a:spLocks noEditPoints="1"/>
          </p:cNvSpPr>
          <p:nvPr userDrawn="1"/>
        </p:nvSpPr>
        <p:spPr bwMode="auto">
          <a:xfrm>
            <a:off x="964147" y="5546595"/>
            <a:ext cx="233999" cy="181570"/>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headEnd/>
            <a:tailEnd/>
          </a:ln>
        </p:spPr>
        <p:txBody>
          <a:bodyPr vert="horz" wrap="square" lIns="34290" tIns="17145" rIns="34290" bIns="17145" numCol="1" anchor="t" anchorCtr="0" compatLnSpc="1">
            <a:prstTxWarp prst="textNoShape">
              <a:avLst/>
            </a:prstTxWarp>
          </a:bodyPr>
          <a:lstStyle/>
          <a:p>
            <a:endParaRPr lang="en-US" sz="675"/>
          </a:p>
        </p:txBody>
      </p:sp>
    </p:spTree>
    <p:extLst>
      <p:ext uri="{BB962C8B-B14F-4D97-AF65-F5344CB8AC3E}">
        <p14:creationId xmlns:p14="http://schemas.microsoft.com/office/powerpoint/2010/main" val="3186121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 y="3552825"/>
            <a:ext cx="9143999" cy="310978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1" y="3702767"/>
            <a:ext cx="9143999" cy="31718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61736F02-42B7-4BFE-8B17-2FD67A8908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9375" y="1340768"/>
            <a:ext cx="3825248" cy="1109474"/>
          </a:xfrm>
          <a:prstGeom prst="rect">
            <a:avLst/>
          </a:prstGeom>
        </p:spPr>
      </p:pic>
      <p:sp>
        <p:nvSpPr>
          <p:cNvPr id="8" name="Tijdelijke aanduiding voor inhoud 7">
            <a:extLst>
              <a:ext uri="{FF2B5EF4-FFF2-40B4-BE49-F238E27FC236}">
                <a16:creationId xmlns:a16="http://schemas.microsoft.com/office/drawing/2014/main" id="{E8867969-6048-43EB-99FC-2C38643223C5}"/>
              </a:ext>
            </a:extLst>
          </p:cNvPr>
          <p:cNvSpPr>
            <a:spLocks noGrp="1"/>
          </p:cNvSpPr>
          <p:nvPr>
            <p:ph sz="quarter" idx="10"/>
          </p:nvPr>
        </p:nvSpPr>
        <p:spPr>
          <a:xfrm>
            <a:off x="1332000" y="4221163"/>
            <a:ext cx="6480000" cy="2087562"/>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073296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2064271"/>
            <a:ext cx="8229600" cy="428625"/>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457200" y="2591147"/>
            <a:ext cx="8229600" cy="4150221"/>
          </a:xfrm>
        </p:spPr>
        <p:txBody>
          <a:bodyPr>
            <a:normAutofit/>
          </a:bodyPr>
          <a:lstStyle>
            <a:lvl1pPr>
              <a:lnSpc>
                <a:spcPct val="114000"/>
              </a:lnSpc>
              <a:defRPr sz="2000"/>
            </a:lvl1pPr>
            <a:lvl2pPr>
              <a:lnSpc>
                <a:spcPct val="114000"/>
              </a:lnSpc>
              <a:defRPr sz="1800"/>
            </a:lvl2pPr>
            <a:lvl3pPr>
              <a:lnSpc>
                <a:spcPct val="114000"/>
              </a:lnSpc>
              <a:defRPr sz="1600"/>
            </a:lvl3pPr>
            <a:lvl4pPr>
              <a:lnSpc>
                <a:spcPct val="114000"/>
              </a:lnSpc>
              <a:defRPr sz="1400"/>
            </a:lvl4pPr>
            <a:lvl5pPr>
              <a:lnSpc>
                <a:spcPct val="114000"/>
              </a:lnSpc>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a:solidFill>
                  <a:prstClr val="black">
                    <a:tint val="75000"/>
                  </a:prstClr>
                </a:solidFill>
              </a:rPr>
              <a:t>Oude Testament | Les 3  | 1 en 2 Koningen | November 2019</a:t>
            </a:r>
          </a:p>
        </p:txBody>
      </p:sp>
      <p:sp>
        <p:nvSpPr>
          <p:cNvPr id="6" name="Tijdelijke aanduiding voor dianummer 5"/>
          <p:cNvSpPr>
            <a:spLocks noGrp="1"/>
          </p:cNvSpPr>
          <p:nvPr>
            <p:ph type="sldNum" sz="quarter" idx="12"/>
          </p:nvPr>
        </p:nvSpPr>
        <p:spPr/>
        <p:txBody>
          <a:bodyPr/>
          <a:lstStyle>
            <a:lvl1pPr>
              <a:defRPr/>
            </a:lvl1pPr>
          </a:lstStyle>
          <a:p>
            <a:pPr>
              <a:defRPr/>
            </a:pPr>
            <a:fld id="{461A26DE-40B0-4C61-8068-A5D8708C8179}"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909206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pic>
        <p:nvPicPr>
          <p:cNvPr id="3" name="Picture Placeholder 2"/>
          <p:cNvPicPr>
            <a:picLocks noChangeAspect="1"/>
          </p:cNvPicPr>
          <p:nvPr userDrawn="1"/>
        </p:nvPicPr>
        <p:blipFill rotWithShape="1">
          <a:blip r:embed="rId2">
            <a:extLst>
              <a:ext uri="{28A0092B-C50C-407E-A947-70E740481C1C}">
                <a14:useLocalDpi xmlns:a14="http://schemas.microsoft.com/office/drawing/2010/main" val="0"/>
              </a:ext>
            </a:extLst>
          </a:blip>
          <a:srcRect t="18595" b="12510"/>
          <a:stretch/>
        </p:blipFill>
        <p:spPr bwMode="auto">
          <a:xfrm>
            <a:off x="-4022" y="1601416"/>
            <a:ext cx="9144000" cy="5256585"/>
          </a:xfrm>
          <a:prstGeom prst="rect">
            <a:avLst/>
          </a:prstGeom>
        </p:spPr>
      </p:pic>
      <p:sp>
        <p:nvSpPr>
          <p:cNvPr id="12" name="Rectangle 11"/>
          <p:cNvSpPr/>
          <p:nvPr userDrawn="1"/>
        </p:nvSpPr>
        <p:spPr>
          <a:xfrm>
            <a:off x="0" y="1412776"/>
            <a:ext cx="9144000" cy="9375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dirty="0"/>
          </a:p>
        </p:txBody>
      </p:sp>
      <p:sp>
        <p:nvSpPr>
          <p:cNvPr id="5" name="Rechthoek 4">
            <a:extLst>
              <a:ext uri="{FF2B5EF4-FFF2-40B4-BE49-F238E27FC236}">
                <a16:creationId xmlns:a16="http://schemas.microsoft.com/office/drawing/2014/main" id="{A208B12A-976B-4CE0-A26E-B778F32D1F78}"/>
              </a:ext>
            </a:extLst>
          </p:cNvPr>
          <p:cNvSpPr/>
          <p:nvPr userDrawn="1"/>
        </p:nvSpPr>
        <p:spPr>
          <a:xfrm>
            <a:off x="445513" y="2780928"/>
            <a:ext cx="8230944" cy="692696"/>
          </a:xfrm>
          <a:prstGeom prst="rect">
            <a:avLst/>
          </a:prstGeom>
          <a:solidFill>
            <a:schemeClr val="bg1"/>
          </a:solidFill>
          <a:ln w="1905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1" dirty="0">
              <a:solidFill>
                <a:schemeClr val="tx1"/>
              </a:solidFill>
            </a:endParaRPr>
          </a:p>
        </p:txBody>
      </p:sp>
      <p:sp>
        <p:nvSpPr>
          <p:cNvPr id="20" name="Tijdelijke aanduiding voor voettekst 19">
            <a:extLst>
              <a:ext uri="{FF2B5EF4-FFF2-40B4-BE49-F238E27FC236}">
                <a16:creationId xmlns:a16="http://schemas.microsoft.com/office/drawing/2014/main" id="{0B025E24-3629-4BBB-BA1B-DE9B876EE0C7}"/>
              </a:ext>
            </a:extLst>
          </p:cNvPr>
          <p:cNvSpPr>
            <a:spLocks noGrp="1"/>
          </p:cNvSpPr>
          <p:nvPr>
            <p:ph type="ftr" sz="quarter" idx="13"/>
          </p:nvPr>
        </p:nvSpPr>
        <p:spPr>
          <a:xfrm>
            <a:off x="3131841" y="404664"/>
            <a:ext cx="5544616" cy="648072"/>
          </a:xfrm>
          <a:prstGeom prst="rect">
            <a:avLst/>
          </a:prstGeom>
          <a:ln>
            <a:noFill/>
          </a:ln>
        </p:spPr>
        <p:txBody>
          <a:bodyPr/>
          <a:lstStyle>
            <a:lvl1pPr algn="r">
              <a:defRPr b="0">
                <a:solidFill>
                  <a:schemeClr val="tx1">
                    <a:lumMod val="75000"/>
                    <a:lumOff val="25000"/>
                  </a:schemeClr>
                </a:solidFill>
              </a:defRPr>
            </a:lvl1pPr>
          </a:lstStyle>
          <a:p>
            <a:pPr>
              <a:defRPr/>
            </a:pPr>
            <a:r>
              <a:rPr lang="nl-NL"/>
              <a:t>Naam vak | Onderwerp les | Naam docent | Datum</a:t>
            </a:r>
            <a:endParaRPr lang="nl-NL" dirty="0"/>
          </a:p>
        </p:txBody>
      </p:sp>
      <p:sp>
        <p:nvSpPr>
          <p:cNvPr id="21" name="Titel 20">
            <a:extLst>
              <a:ext uri="{FF2B5EF4-FFF2-40B4-BE49-F238E27FC236}">
                <a16:creationId xmlns:a16="http://schemas.microsoft.com/office/drawing/2014/main" id="{635C5D8E-E5D9-4D84-878C-E572FD7FE0FB}"/>
              </a:ext>
            </a:extLst>
          </p:cNvPr>
          <p:cNvSpPr>
            <a:spLocks noGrp="1"/>
          </p:cNvSpPr>
          <p:nvPr>
            <p:ph type="title"/>
          </p:nvPr>
        </p:nvSpPr>
        <p:spPr>
          <a:xfrm>
            <a:off x="445513" y="1535203"/>
            <a:ext cx="8280000" cy="692696"/>
          </a:xfrm>
        </p:spPr>
        <p:txBody>
          <a:bodyPr>
            <a:normAutofit/>
          </a:bodyPr>
          <a:lstStyle>
            <a:lvl1pPr algn="ctr">
              <a:defRPr sz="2700">
                <a:solidFill>
                  <a:schemeClr val="bg1"/>
                </a:solidFill>
                <a:latin typeface="+mj-lt"/>
              </a:defRPr>
            </a:lvl1pPr>
          </a:lstStyle>
          <a:p>
            <a:r>
              <a:rPr lang="nl-NL"/>
              <a:t>Klik om stijl te bewerken</a:t>
            </a:r>
            <a:endParaRPr lang="nl-NL" dirty="0"/>
          </a:p>
        </p:txBody>
      </p:sp>
      <p:pic>
        <p:nvPicPr>
          <p:cNvPr id="8" name="Afbeelding 7">
            <a:extLst>
              <a:ext uri="{FF2B5EF4-FFF2-40B4-BE49-F238E27FC236}">
                <a16:creationId xmlns:a16="http://schemas.microsoft.com/office/drawing/2014/main" id="{861B9021-C3FA-424B-9DD6-458E67E927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1" y="404666"/>
            <a:ext cx="1709730" cy="648073"/>
          </a:xfrm>
          <a:prstGeom prst="rect">
            <a:avLst/>
          </a:prstGeom>
        </p:spPr>
      </p:pic>
      <p:sp>
        <p:nvSpPr>
          <p:cNvPr id="10" name="Titel 20">
            <a:extLst>
              <a:ext uri="{FF2B5EF4-FFF2-40B4-BE49-F238E27FC236}">
                <a16:creationId xmlns:a16="http://schemas.microsoft.com/office/drawing/2014/main" id="{FF25BDD6-8363-477C-887A-8E5A225DC9AF}"/>
              </a:ext>
            </a:extLst>
          </p:cNvPr>
          <p:cNvSpPr txBox="1">
            <a:spLocks/>
          </p:cNvSpPr>
          <p:nvPr userDrawn="1"/>
        </p:nvSpPr>
        <p:spPr>
          <a:xfrm>
            <a:off x="323528" y="1525517"/>
            <a:ext cx="8280000" cy="692696"/>
          </a:xfrm>
          <a:prstGeom prst="rect">
            <a:avLst/>
          </a:prstGeom>
        </p:spPr>
        <p:txBody>
          <a:bodyPr vert="horz" lIns="68580" tIns="34290" rIns="68580" bIns="34290" rtlCol="0" anchor="ctr">
            <a:normAutofit/>
          </a:bodyPr>
          <a:lstStyle>
            <a:lvl1pPr algn="ctr" rtl="0" eaLnBrk="1" fontAlgn="base" hangingPunct="1">
              <a:spcBef>
                <a:spcPct val="0"/>
              </a:spcBef>
              <a:spcAft>
                <a:spcPct val="0"/>
              </a:spcAft>
              <a:defRPr sz="2800" b="1" kern="1200">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Calibri" pitchFamily="34" charset="0"/>
              </a:defRPr>
            </a:lvl2pPr>
            <a:lvl3pPr algn="l" rtl="0" eaLnBrk="1" fontAlgn="base" hangingPunct="1">
              <a:spcBef>
                <a:spcPct val="0"/>
              </a:spcBef>
              <a:spcAft>
                <a:spcPct val="0"/>
              </a:spcAft>
              <a:defRPr sz="2400" b="1">
                <a:solidFill>
                  <a:schemeClr val="tx1"/>
                </a:solidFill>
                <a:latin typeface="Calibri" pitchFamily="34" charset="0"/>
              </a:defRPr>
            </a:lvl3pPr>
            <a:lvl4pPr algn="l" rtl="0" eaLnBrk="1" fontAlgn="base" hangingPunct="1">
              <a:spcBef>
                <a:spcPct val="0"/>
              </a:spcBef>
              <a:spcAft>
                <a:spcPct val="0"/>
              </a:spcAft>
              <a:defRPr sz="2400" b="1">
                <a:solidFill>
                  <a:schemeClr val="tx1"/>
                </a:solidFill>
                <a:latin typeface="Calibri" pitchFamily="34" charset="0"/>
              </a:defRPr>
            </a:lvl4pPr>
            <a:lvl5pPr algn="l" rtl="0" eaLnBrk="1" fontAlgn="base" hangingPunct="1">
              <a:spcBef>
                <a:spcPct val="0"/>
              </a:spcBef>
              <a:spcAft>
                <a:spcPct val="0"/>
              </a:spcAft>
              <a:defRPr sz="2400" b="1">
                <a:solidFill>
                  <a:schemeClr val="tx1"/>
                </a:solidFill>
                <a:latin typeface="Calibri" pitchFamily="34" charset="0"/>
              </a:defRPr>
            </a:lvl5pPr>
            <a:lvl6pPr marL="457200" algn="l" rtl="0" eaLnBrk="1" fontAlgn="base" hangingPunct="1">
              <a:spcBef>
                <a:spcPct val="0"/>
              </a:spcBef>
              <a:spcAft>
                <a:spcPct val="0"/>
              </a:spcAft>
              <a:defRPr sz="2400" b="1">
                <a:solidFill>
                  <a:schemeClr val="tx1"/>
                </a:solidFill>
                <a:latin typeface="Calibri" pitchFamily="34" charset="0"/>
              </a:defRPr>
            </a:lvl6pPr>
            <a:lvl7pPr marL="914400" algn="l" rtl="0" eaLnBrk="1" fontAlgn="base" hangingPunct="1">
              <a:spcBef>
                <a:spcPct val="0"/>
              </a:spcBef>
              <a:spcAft>
                <a:spcPct val="0"/>
              </a:spcAft>
              <a:defRPr sz="2400" b="1">
                <a:solidFill>
                  <a:schemeClr val="tx1"/>
                </a:solidFill>
                <a:latin typeface="Calibri" pitchFamily="34" charset="0"/>
              </a:defRPr>
            </a:lvl7pPr>
            <a:lvl8pPr marL="1371600" algn="l" rtl="0" eaLnBrk="1" fontAlgn="base" hangingPunct="1">
              <a:spcBef>
                <a:spcPct val="0"/>
              </a:spcBef>
              <a:spcAft>
                <a:spcPct val="0"/>
              </a:spcAft>
              <a:defRPr sz="2400" b="1">
                <a:solidFill>
                  <a:schemeClr val="tx1"/>
                </a:solidFill>
                <a:latin typeface="Calibri" pitchFamily="34" charset="0"/>
              </a:defRPr>
            </a:lvl8pPr>
            <a:lvl9pPr marL="1828800" algn="l" rtl="0" eaLnBrk="1" fontAlgn="base" hangingPunct="1">
              <a:spcBef>
                <a:spcPct val="0"/>
              </a:spcBef>
              <a:spcAft>
                <a:spcPct val="0"/>
              </a:spcAft>
              <a:defRPr sz="2400" b="1">
                <a:solidFill>
                  <a:schemeClr val="tx1"/>
                </a:solidFill>
                <a:latin typeface="Calibri" pitchFamily="34" charset="0"/>
              </a:defRPr>
            </a:lvl9pPr>
          </a:lstStyle>
          <a:p>
            <a:endParaRPr lang="nl-NL" sz="2700" cap="all" baseline="0" dirty="0">
              <a:solidFill>
                <a:schemeClr val="bg1"/>
              </a:solidFill>
            </a:endParaRPr>
          </a:p>
        </p:txBody>
      </p:sp>
      <p:sp>
        <p:nvSpPr>
          <p:cNvPr id="13" name="Ondertitel 4">
            <a:extLst>
              <a:ext uri="{FF2B5EF4-FFF2-40B4-BE49-F238E27FC236}">
                <a16:creationId xmlns:a16="http://schemas.microsoft.com/office/drawing/2014/main" id="{7A2A8F90-C09E-4E8D-B39F-075BAB593AD7}"/>
              </a:ext>
            </a:extLst>
          </p:cNvPr>
          <p:cNvSpPr>
            <a:spLocks noGrp="1"/>
          </p:cNvSpPr>
          <p:nvPr>
            <p:ph type="subTitle" idx="1"/>
          </p:nvPr>
        </p:nvSpPr>
        <p:spPr>
          <a:xfrm>
            <a:off x="528538" y="2871436"/>
            <a:ext cx="8086927" cy="557564"/>
          </a:xfrm>
        </p:spPr>
        <p:txBody>
          <a:bodyPr>
            <a:normAutofit/>
          </a:bodyPr>
          <a:lstStyle>
            <a:lvl1pPr marL="0" indent="0" algn="ctr">
              <a:buNone/>
              <a:defRPr sz="1800" b="0"/>
            </a:lvl1pPr>
          </a:lstStyle>
          <a:p>
            <a:r>
              <a:rPr lang="nl-NL"/>
              <a:t>Klikken om de ondertitelstijl van het model te bewerken</a:t>
            </a:r>
            <a:endParaRPr lang="nl-NL" dirty="0"/>
          </a:p>
        </p:txBody>
      </p:sp>
    </p:spTree>
    <p:extLst>
      <p:ext uri="{BB962C8B-B14F-4D97-AF65-F5344CB8AC3E}">
        <p14:creationId xmlns:p14="http://schemas.microsoft.com/office/powerpoint/2010/main" val="55203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ard">
    <p:spTree>
      <p:nvGrpSpPr>
        <p:cNvPr id="1" name=""/>
        <p:cNvGrpSpPr/>
        <p:nvPr/>
      </p:nvGrpSpPr>
      <p:grpSpPr>
        <a:xfrm>
          <a:off x="0" y="0"/>
          <a:ext cx="0" cy="0"/>
          <a:chOff x="0" y="0"/>
          <a:chExt cx="0" cy="0"/>
        </a:xfrm>
      </p:grpSpPr>
      <p:sp>
        <p:nvSpPr>
          <p:cNvPr id="7" name="Title 6"/>
          <p:cNvSpPr>
            <a:spLocks noGrp="1"/>
          </p:cNvSpPr>
          <p:nvPr>
            <p:ph type="title"/>
          </p:nvPr>
        </p:nvSpPr>
        <p:spPr>
          <a:xfrm>
            <a:off x="432000" y="188640"/>
            <a:ext cx="8280000" cy="720000"/>
          </a:xfrm>
        </p:spPr>
        <p:txBody>
          <a:bodyPr/>
          <a:lstStyle/>
          <a:p>
            <a:r>
              <a:rPr lang="nl-NL"/>
              <a:t>Klik om stijl te bewerken</a:t>
            </a:r>
            <a:endParaRPr lang="en-US" dirty="0"/>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endParaRPr lang="nl-NL" dirty="0"/>
          </a:p>
        </p:txBody>
      </p:sp>
      <p:sp>
        <p:nvSpPr>
          <p:cNvPr id="4" name="Tijdelijke aanduiding voor inhoud 3">
            <a:extLst>
              <a:ext uri="{FF2B5EF4-FFF2-40B4-BE49-F238E27FC236}">
                <a16:creationId xmlns:a16="http://schemas.microsoft.com/office/drawing/2014/main" id="{6B798EC1-3D51-4CB3-9F00-B3876B5DA418}"/>
              </a:ext>
            </a:extLst>
          </p:cNvPr>
          <p:cNvSpPr>
            <a:spLocks noGrp="1"/>
          </p:cNvSpPr>
          <p:nvPr>
            <p:ph sz="quarter" idx="10"/>
          </p:nvPr>
        </p:nvSpPr>
        <p:spPr>
          <a:xfrm>
            <a:off x="432000" y="1269280"/>
            <a:ext cx="8280000" cy="4680000"/>
          </a:xfrm>
        </p:spPr>
        <p:txBody>
          <a:bodyPr>
            <a:normAutofit/>
          </a:bodyPr>
          <a:lstStyle>
            <a:lvl1pPr>
              <a:defRPr sz="1800"/>
            </a:lvl1pPr>
            <a:lvl2pPr>
              <a:defRPr sz="1650"/>
            </a:lvl2pPr>
            <a:lvl3pPr>
              <a:defRPr sz="1650"/>
            </a:lvl3pPr>
            <a:lvl4pPr>
              <a:defRPr sz="1650"/>
            </a:lvl4pPr>
            <a:lvl5pPr>
              <a:defRPr sz="165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50966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ogramma">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5733256"/>
            <a:ext cx="958598" cy="943358"/>
          </a:xfrm>
          <a:prstGeom prst="rect">
            <a:avLst/>
          </a:prstGeom>
        </p:spPr>
      </p:pic>
      <p:sp>
        <p:nvSpPr>
          <p:cNvPr id="4" name="Rectangle 5">
            <a:extLst>
              <a:ext uri="{FF2B5EF4-FFF2-40B4-BE49-F238E27FC236}">
                <a16:creationId xmlns:a16="http://schemas.microsoft.com/office/drawing/2014/main" id="{44E5AFC3-1622-4AE9-AB65-0D0A24D95EF8}"/>
              </a:ext>
            </a:extLst>
          </p:cNvPr>
          <p:cNvSpPr/>
          <p:nvPr userDrawn="1"/>
        </p:nvSpPr>
        <p:spPr>
          <a:xfrm>
            <a:off x="0" y="2"/>
            <a:ext cx="9143999" cy="6120681"/>
          </a:xfrm>
          <a:prstGeom prst="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Rechthoek 4">
            <a:extLst>
              <a:ext uri="{FF2B5EF4-FFF2-40B4-BE49-F238E27FC236}">
                <a16:creationId xmlns:a16="http://schemas.microsoft.com/office/drawing/2014/main" id="{8B1AD304-E2F7-49AF-A261-F72F00D03F19}"/>
              </a:ext>
            </a:extLst>
          </p:cNvPr>
          <p:cNvSpPr/>
          <p:nvPr userDrawn="1"/>
        </p:nvSpPr>
        <p:spPr>
          <a:xfrm>
            <a:off x="0" y="6091941"/>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7" name="Tijdelijke aanduiding voor dianummer 5">
            <a:extLst>
              <a:ext uri="{FF2B5EF4-FFF2-40B4-BE49-F238E27FC236}">
                <a16:creationId xmlns:a16="http://schemas.microsoft.com/office/drawing/2014/main" id="{14BF08AE-ABE9-4800-AA1D-A609DA89A6D3}"/>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8" name="Tijdelijke aanduiding voor voettekst 2">
            <a:extLst>
              <a:ext uri="{FF2B5EF4-FFF2-40B4-BE49-F238E27FC236}">
                <a16:creationId xmlns:a16="http://schemas.microsoft.com/office/drawing/2014/main" id="{14703C30-CC22-4187-8ABF-E5B998E8A584}"/>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9" name="Rechte verbindingslijn 8">
            <a:extLst>
              <a:ext uri="{FF2B5EF4-FFF2-40B4-BE49-F238E27FC236}">
                <a16:creationId xmlns:a16="http://schemas.microsoft.com/office/drawing/2014/main" id="{C971989F-C4AF-4CA6-BC34-A1F124483EDD}"/>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15">
            <a:extLst>
              <a:ext uri="{FF2B5EF4-FFF2-40B4-BE49-F238E27FC236}">
                <a16:creationId xmlns:a16="http://schemas.microsoft.com/office/drawing/2014/main" id="{5C88AEB3-E062-4800-A605-E01260C2BA16}"/>
              </a:ext>
            </a:extLst>
          </p:cNvPr>
          <p:cNvSpPr/>
          <p:nvPr userDrawn="1"/>
        </p:nvSpPr>
        <p:spPr>
          <a:xfrm flipV="1">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Placeholder 1">
            <a:extLst>
              <a:ext uri="{FF2B5EF4-FFF2-40B4-BE49-F238E27FC236}">
                <a16:creationId xmlns:a16="http://schemas.microsoft.com/office/drawing/2014/main" id="{E3357A84-05F2-4C88-B2E6-CE353B2E76C0}"/>
              </a:ext>
            </a:extLst>
          </p:cNvPr>
          <p:cNvSpPr>
            <a:spLocks noGrp="1"/>
          </p:cNvSpPr>
          <p:nvPr>
            <p:ph type="title" hasCustomPrompt="1"/>
          </p:nvPr>
        </p:nvSpPr>
        <p:spPr>
          <a:xfrm>
            <a:off x="431998" y="181386"/>
            <a:ext cx="8280000" cy="720000"/>
          </a:xfrm>
          <a:prstGeom prst="rect">
            <a:avLst/>
          </a:prstGeom>
          <a:ln>
            <a:noFill/>
            <a:prstDash val="sysDot"/>
          </a:ln>
        </p:spPr>
        <p:txBody>
          <a:bodyPr vert="horz" lIns="91440" tIns="45720" rIns="91440" bIns="45720" rtlCol="0" anchor="ctr">
            <a:normAutofit/>
          </a:bodyPr>
          <a:lstStyle>
            <a:lvl1pPr>
              <a:defRPr>
                <a:solidFill>
                  <a:schemeClr val="tx2"/>
                </a:solidFill>
              </a:defRPr>
            </a:lvl1pPr>
          </a:lstStyle>
          <a:p>
            <a:r>
              <a:rPr lang="nl-NL" dirty="0"/>
              <a:t>Programma</a:t>
            </a:r>
            <a:endParaRPr lang="en-US" dirty="0"/>
          </a:p>
        </p:txBody>
      </p:sp>
      <p:sp>
        <p:nvSpPr>
          <p:cNvPr id="17" name="Tijdelijke aanduiding voor inhoud 16">
            <a:extLst>
              <a:ext uri="{FF2B5EF4-FFF2-40B4-BE49-F238E27FC236}">
                <a16:creationId xmlns:a16="http://schemas.microsoft.com/office/drawing/2014/main" id="{E61B2FDC-AC4B-4E06-87C9-2F1331014B6E}"/>
              </a:ext>
            </a:extLst>
          </p:cNvPr>
          <p:cNvSpPr>
            <a:spLocks noGrp="1"/>
          </p:cNvSpPr>
          <p:nvPr>
            <p:ph sz="quarter" idx="10"/>
          </p:nvPr>
        </p:nvSpPr>
        <p:spPr>
          <a:xfrm>
            <a:off x="432000" y="1269280"/>
            <a:ext cx="8280000" cy="4680000"/>
          </a:xfrm>
          <a:prstGeom prst="rect">
            <a:avLst/>
          </a:prstGeom>
          <a:ln>
            <a:solidFill>
              <a:srgbClr val="FFFFFF"/>
            </a:solidFill>
            <a:prstDash val="sysDot"/>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a:extLst>
              <a:ext uri="{FF2B5EF4-FFF2-40B4-BE49-F238E27FC236}">
                <a16:creationId xmlns:a16="http://schemas.microsoft.com/office/drawing/2014/main" id="{DA6D4BA8-F8E5-4C02-A0BC-188BC093FD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867348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oofdstu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EC43217-CF79-4BEF-863D-A953A703A37D}"/>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11"/>
          <p:cNvSpPr>
            <a:spLocks noGrp="1"/>
          </p:cNvSpPr>
          <p:nvPr>
            <p:ph type="title"/>
          </p:nvPr>
        </p:nvSpPr>
        <p:spPr>
          <a:xfrm>
            <a:off x="1025861" y="849166"/>
            <a:ext cx="7092278" cy="1139674"/>
          </a:xfrm>
          <a:solidFill>
            <a:srgbClr val="C21659"/>
          </a:solidFill>
          <a:ln w="19050">
            <a:solidFill>
              <a:schemeClr val="bg1"/>
            </a:solidFill>
            <a:prstDash val="sysDot"/>
          </a:ln>
        </p:spPr>
        <p:txBody>
          <a:bodyPr anchor="ctr">
            <a:noAutofit/>
          </a:bodyPr>
          <a:lstStyle>
            <a:lvl1pPr algn="ctr">
              <a:defRPr sz="2400" cap="all" baseline="0">
                <a:solidFill>
                  <a:schemeClr val="bg1"/>
                </a:solidFill>
              </a:defRPr>
            </a:lvl1pPr>
          </a:lstStyle>
          <a:p>
            <a:r>
              <a:rPr lang="nl-NL"/>
              <a:t>Klik om stijl te bewerken</a:t>
            </a:r>
            <a:endParaRPr lang="en-US" dirty="0"/>
          </a:p>
        </p:txBody>
      </p:sp>
      <p:sp>
        <p:nvSpPr>
          <p:cNvPr id="11" name="Tijdelijke aanduiding voor dianummer 5">
            <a:extLst>
              <a:ext uri="{FF2B5EF4-FFF2-40B4-BE49-F238E27FC236}">
                <a16:creationId xmlns:a16="http://schemas.microsoft.com/office/drawing/2014/main" id="{6705FEDE-CF5A-4602-BE23-C53AE1462693}"/>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ADA716C4-2945-4257-BE36-F9650C1722E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p>
        </p:txBody>
      </p:sp>
      <p:cxnSp>
        <p:nvCxnSpPr>
          <p:cNvPr id="16" name="Rechte verbindingslijn 15">
            <a:extLst>
              <a:ext uri="{FF2B5EF4-FFF2-40B4-BE49-F238E27FC236}">
                <a16:creationId xmlns:a16="http://schemas.microsoft.com/office/drawing/2014/main" id="{A0D2C9B0-41F7-443B-8564-8539A1E190AE}"/>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23F6B94E-3F90-46F8-ADFE-7FF8C2DD76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3160201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oofdstu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EC43217-CF79-4BEF-863D-A953A703A37D}"/>
              </a:ext>
            </a:extLst>
          </p:cNvPr>
          <p:cNvSpPr/>
          <p:nvPr userDrawn="1"/>
        </p:nvSpPr>
        <p:spPr>
          <a:xfrm>
            <a:off x="0" y="6093298"/>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tle 11"/>
          <p:cNvSpPr>
            <a:spLocks noGrp="1"/>
          </p:cNvSpPr>
          <p:nvPr>
            <p:ph type="title"/>
          </p:nvPr>
        </p:nvSpPr>
        <p:spPr>
          <a:xfrm>
            <a:off x="1025862" y="849166"/>
            <a:ext cx="7092278" cy="1139674"/>
          </a:xfrm>
          <a:solidFill>
            <a:schemeClr val="tx2"/>
          </a:solidFill>
          <a:ln w="19050">
            <a:solidFill>
              <a:schemeClr val="tx2"/>
            </a:solidFill>
            <a:prstDash val="sysDot"/>
          </a:ln>
        </p:spPr>
        <p:txBody>
          <a:bodyPr anchor="ctr">
            <a:noAutofit/>
          </a:bodyPr>
          <a:lstStyle>
            <a:lvl1pPr algn="ctr">
              <a:defRPr sz="1800" cap="all" baseline="0">
                <a:solidFill>
                  <a:schemeClr val="bg1"/>
                </a:solidFill>
              </a:defRPr>
            </a:lvl1pPr>
          </a:lstStyle>
          <a:p>
            <a:r>
              <a:rPr lang="nl-NL"/>
              <a:t>Klik om stijl te bewerken</a:t>
            </a:r>
            <a:endParaRPr lang="en-US" dirty="0"/>
          </a:p>
        </p:txBody>
      </p:sp>
      <p:sp>
        <p:nvSpPr>
          <p:cNvPr id="11" name="Tijdelijke aanduiding voor dianummer 5">
            <a:extLst>
              <a:ext uri="{FF2B5EF4-FFF2-40B4-BE49-F238E27FC236}">
                <a16:creationId xmlns:a16="http://schemas.microsoft.com/office/drawing/2014/main" id="{6705FEDE-CF5A-4602-BE23-C53AE1462693}"/>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ADA716C4-2945-4257-BE36-F9650C1722EC}"/>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16" name="Rechte verbindingslijn 15">
            <a:extLst>
              <a:ext uri="{FF2B5EF4-FFF2-40B4-BE49-F238E27FC236}">
                <a16:creationId xmlns:a16="http://schemas.microsoft.com/office/drawing/2014/main" id="{A0D2C9B0-41F7-443B-8564-8539A1E190AE}"/>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9984D12E-B8C0-46B8-B59B-0FD4621D2D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42340795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Hoofdstuk met subteks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EC43217-CF79-4BEF-863D-A953A703A37D}"/>
              </a:ext>
            </a:extLst>
          </p:cNvPr>
          <p:cNvSpPr/>
          <p:nvPr userDrawn="1"/>
        </p:nvSpPr>
        <p:spPr>
          <a:xfrm>
            <a:off x="0" y="6093298"/>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tle 11"/>
          <p:cNvSpPr>
            <a:spLocks noGrp="1"/>
          </p:cNvSpPr>
          <p:nvPr>
            <p:ph type="title"/>
          </p:nvPr>
        </p:nvSpPr>
        <p:spPr>
          <a:xfrm>
            <a:off x="1025862" y="417242"/>
            <a:ext cx="7092278" cy="563610"/>
          </a:xfrm>
          <a:solidFill>
            <a:schemeClr val="tx2"/>
          </a:solidFill>
          <a:ln w="19050">
            <a:noFill/>
            <a:prstDash val="sysDot"/>
          </a:ln>
        </p:spPr>
        <p:txBody>
          <a:bodyPr anchor="ctr">
            <a:noAutofit/>
          </a:bodyPr>
          <a:lstStyle>
            <a:lvl1pPr algn="ctr">
              <a:defRPr sz="1800" cap="all" baseline="0">
                <a:solidFill>
                  <a:schemeClr val="bg1"/>
                </a:solidFill>
              </a:defRPr>
            </a:lvl1pPr>
          </a:lstStyle>
          <a:p>
            <a:r>
              <a:rPr lang="nl-NL"/>
              <a:t>Klik om stijl te bewerken</a:t>
            </a:r>
            <a:endParaRPr lang="en-US" dirty="0"/>
          </a:p>
        </p:txBody>
      </p:sp>
      <p:sp>
        <p:nvSpPr>
          <p:cNvPr id="11" name="Tijdelijke aanduiding voor dianummer 5">
            <a:extLst>
              <a:ext uri="{FF2B5EF4-FFF2-40B4-BE49-F238E27FC236}">
                <a16:creationId xmlns:a16="http://schemas.microsoft.com/office/drawing/2014/main" id="{6705FEDE-CF5A-4602-BE23-C53AE1462693}"/>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ADA716C4-2945-4257-BE36-F9650C1722EC}"/>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16" name="Rechte verbindingslijn 15">
            <a:extLst>
              <a:ext uri="{FF2B5EF4-FFF2-40B4-BE49-F238E27FC236}">
                <a16:creationId xmlns:a16="http://schemas.microsoft.com/office/drawing/2014/main" id="{A0D2C9B0-41F7-443B-8564-8539A1E190AE}"/>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 name="Rechthoek 1">
            <a:extLst>
              <a:ext uri="{FF2B5EF4-FFF2-40B4-BE49-F238E27FC236}">
                <a16:creationId xmlns:a16="http://schemas.microsoft.com/office/drawing/2014/main" id="{21EA5D4A-20DD-4C03-8630-578A1BC72836}"/>
              </a:ext>
            </a:extLst>
          </p:cNvPr>
          <p:cNvSpPr/>
          <p:nvPr userDrawn="1"/>
        </p:nvSpPr>
        <p:spPr>
          <a:xfrm>
            <a:off x="1025862" y="417244"/>
            <a:ext cx="7092278" cy="2363687"/>
          </a:xfrm>
          <a:prstGeom prst="rect">
            <a:avLst/>
          </a:prstGeom>
          <a:noFill/>
          <a:ln w="19050">
            <a:solidFill>
              <a:srgbClr val="008E6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5" name="Tijdelijke aanduiding voor tekst 4">
            <a:extLst>
              <a:ext uri="{FF2B5EF4-FFF2-40B4-BE49-F238E27FC236}">
                <a16:creationId xmlns:a16="http://schemas.microsoft.com/office/drawing/2014/main" id="{3A144E8E-28EB-49D2-AA6F-87DD016E2501}"/>
              </a:ext>
            </a:extLst>
          </p:cNvPr>
          <p:cNvSpPr>
            <a:spLocks noGrp="1"/>
          </p:cNvSpPr>
          <p:nvPr>
            <p:ph type="body" sz="quarter" idx="10"/>
          </p:nvPr>
        </p:nvSpPr>
        <p:spPr>
          <a:xfrm>
            <a:off x="1025526" y="980853"/>
            <a:ext cx="7092950" cy="1800076"/>
          </a:xfrm>
          <a:prstGeom prst="rect">
            <a:avLst/>
          </a:prstGeom>
          <a:solidFill>
            <a:schemeClr val="bg1"/>
          </a:solidFill>
          <a:ln>
            <a:solidFill>
              <a:schemeClr val="tx2"/>
            </a:solidFill>
          </a:ln>
        </p:spPr>
        <p:txBody>
          <a:bodyPr anchor="ct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a:extLst>
              <a:ext uri="{FF2B5EF4-FFF2-40B4-BE49-F238E27FC236}">
                <a16:creationId xmlns:a16="http://schemas.microsoft.com/office/drawing/2014/main" id="{5A2FEE24-2034-4AC1-BD88-6169C7B2E53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2031335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bg>
      <p:bgPr>
        <a:solidFill>
          <a:schemeClr val="bg1"/>
        </a:solidFill>
        <a:effectLst/>
      </p:bgPr>
    </p:bg>
    <p:spTree>
      <p:nvGrpSpPr>
        <p:cNvPr id="1" name=""/>
        <p:cNvGrpSpPr/>
        <p:nvPr/>
      </p:nvGrpSpPr>
      <p:grpSpPr>
        <a:xfrm>
          <a:off x="0" y="0"/>
          <a:ext cx="0" cy="0"/>
          <a:chOff x="0" y="0"/>
          <a:chExt cx="0" cy="0"/>
        </a:xfrm>
      </p:grpSpPr>
      <p:sp>
        <p:nvSpPr>
          <p:cNvPr id="9" name="Rectangle 8"/>
          <p:cNvSpPr>
            <a:spLocks/>
          </p:cNvSpPr>
          <p:nvPr userDrawn="1"/>
        </p:nvSpPr>
        <p:spPr>
          <a:xfrm>
            <a:off x="662473" y="1412784"/>
            <a:ext cx="8481527" cy="343913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a:spLocks/>
          </p:cNvSpPr>
          <p:nvPr/>
        </p:nvSpPr>
        <p:spPr>
          <a:xfrm>
            <a:off x="1" y="1412784"/>
            <a:ext cx="539551" cy="343913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userDrawn="1">
            <p:ph type="title"/>
          </p:nvPr>
        </p:nvSpPr>
        <p:spPr>
          <a:xfrm>
            <a:off x="741785" y="2544818"/>
            <a:ext cx="4643919" cy="1252852"/>
          </a:xfrm>
        </p:spPr>
        <p:txBody>
          <a:bodyPr anchor="b">
            <a:normAutofit/>
          </a:bodyPr>
          <a:lstStyle>
            <a:lvl1pPr algn="l">
              <a:defRPr sz="2100" b="1" cap="all">
                <a:solidFill>
                  <a:schemeClr val="tx1"/>
                </a:solidFill>
              </a:defRPr>
            </a:lvl1pPr>
          </a:lstStyle>
          <a:p>
            <a:r>
              <a:rPr lang="nl-NL"/>
              <a:t>Klik om stijl te bewerken</a:t>
            </a:r>
            <a:endParaRPr lang="en-US" dirty="0"/>
          </a:p>
        </p:txBody>
      </p:sp>
      <p:sp>
        <p:nvSpPr>
          <p:cNvPr id="10" name="Text Placeholder 8"/>
          <p:cNvSpPr>
            <a:spLocks noGrp="1"/>
          </p:cNvSpPr>
          <p:nvPr userDrawn="1">
            <p:ph type="body" sz="quarter" idx="10" hasCustomPrompt="1"/>
          </p:nvPr>
        </p:nvSpPr>
        <p:spPr>
          <a:xfrm>
            <a:off x="741785" y="3819164"/>
            <a:ext cx="4643919" cy="504057"/>
          </a:xfrm>
          <a:prstGeom prst="rect">
            <a:avLst/>
          </a:prstGeom>
        </p:spPr>
        <p:txBody>
          <a:bodyPr>
            <a:normAutofit/>
          </a:bodyPr>
          <a:lstStyle>
            <a:lvl1pPr marL="0" indent="0" algn="l">
              <a:buNone/>
              <a:defRPr sz="1050" cap="none" baseline="0">
                <a:solidFill>
                  <a:schemeClr val="tx1">
                    <a:lumMod val="65000"/>
                    <a:lumOff val="35000"/>
                  </a:schemeClr>
                </a:solidFill>
              </a:defRPr>
            </a:lvl1pPr>
          </a:lstStyle>
          <a:p>
            <a:pPr lvl="0"/>
            <a:r>
              <a:rPr lang="en-US" dirty="0" err="1"/>
              <a:t>Subtitel</a:t>
            </a:r>
            <a:endParaRPr lang="en-US" dirty="0"/>
          </a:p>
        </p:txBody>
      </p:sp>
      <p:sp>
        <p:nvSpPr>
          <p:cNvPr id="11" name="Rechthoek 10">
            <a:extLst>
              <a:ext uri="{FF2B5EF4-FFF2-40B4-BE49-F238E27FC236}">
                <a16:creationId xmlns:a16="http://schemas.microsoft.com/office/drawing/2014/main" id="{E0B944D0-5008-4B9B-BE42-428AA0B89888}"/>
              </a:ext>
            </a:extLst>
          </p:cNvPr>
          <p:cNvSpPr/>
          <p:nvPr userDrawn="1"/>
        </p:nvSpPr>
        <p:spPr>
          <a:xfrm>
            <a:off x="0" y="6093298"/>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Tijdelijke aanduiding voor dianummer 5">
            <a:extLst>
              <a:ext uri="{FF2B5EF4-FFF2-40B4-BE49-F238E27FC236}">
                <a16:creationId xmlns:a16="http://schemas.microsoft.com/office/drawing/2014/main" id="{DCBA535F-0C52-4F74-93D2-06BF88317A17}"/>
              </a:ext>
            </a:extLst>
          </p:cNvPr>
          <p:cNvSpPr>
            <a:spLocks noGrp="1"/>
          </p:cNvSpPr>
          <p:nvPr userDrawn="1">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4" name="Tijdelijke aanduiding voor voettekst 2">
            <a:extLst>
              <a:ext uri="{FF2B5EF4-FFF2-40B4-BE49-F238E27FC236}">
                <a16:creationId xmlns:a16="http://schemas.microsoft.com/office/drawing/2014/main" id="{A72A82EC-1235-49BC-BB45-770903B093FE}"/>
              </a:ext>
            </a:extLst>
          </p:cNvPr>
          <p:cNvSpPr>
            <a:spLocks noGrp="1"/>
          </p:cNvSpPr>
          <p:nvPr userDrawn="1">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15" name="Rechte verbindingslijn 14">
            <a:extLst>
              <a:ext uri="{FF2B5EF4-FFF2-40B4-BE49-F238E27FC236}">
                <a16:creationId xmlns:a16="http://schemas.microsoft.com/office/drawing/2014/main" id="{19D3449D-70EA-4B0B-8BEC-F06A54BA0C20}"/>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Tijdelijke aanduiding voor afbeelding 15">
            <a:extLst>
              <a:ext uri="{FF2B5EF4-FFF2-40B4-BE49-F238E27FC236}">
                <a16:creationId xmlns:a16="http://schemas.microsoft.com/office/drawing/2014/main" id="{324E3FB6-32CE-4ED8-910B-DC5303DB3540}"/>
              </a:ext>
            </a:extLst>
          </p:cNvPr>
          <p:cNvSpPr>
            <a:spLocks noGrp="1"/>
          </p:cNvSpPr>
          <p:nvPr userDrawn="1">
            <p:ph type="pic" sz="quarter" idx="11"/>
          </p:nvPr>
        </p:nvSpPr>
        <p:spPr>
          <a:xfrm>
            <a:off x="5508626" y="1413518"/>
            <a:ext cx="3635375" cy="3437883"/>
          </a:xfrm>
          <a:prstGeom prst="rect">
            <a:avLst/>
          </a:prstGeom>
          <a:solidFill>
            <a:schemeClr val="tx2">
              <a:alpha val="14902"/>
            </a:schemeClr>
          </a:solidFill>
        </p:spPr>
        <p:txBody>
          <a:bodyPr/>
          <a:lstStyle/>
          <a:p>
            <a:r>
              <a:rPr lang="nl-NL"/>
              <a:t>Klik op het pictogram als u een afbeelding wilt toevoegen</a:t>
            </a:r>
            <a:endParaRPr lang="nl-NL" dirty="0"/>
          </a:p>
        </p:txBody>
      </p:sp>
      <p:pic>
        <p:nvPicPr>
          <p:cNvPr id="13" name="Afbeelding 12">
            <a:extLst>
              <a:ext uri="{FF2B5EF4-FFF2-40B4-BE49-F238E27FC236}">
                <a16:creationId xmlns:a16="http://schemas.microsoft.com/office/drawing/2014/main" id="{439ACF10-BE73-443D-B213-B442FCA677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24107094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auze">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tekst, boek&#10;&#10;Beschrijving is gegenereerd met zeer hoge betrouwbaarheid">
            <a:extLst>
              <a:ext uri="{FF2B5EF4-FFF2-40B4-BE49-F238E27FC236}">
                <a16:creationId xmlns:a16="http://schemas.microsoft.com/office/drawing/2014/main" id="{30C6756F-1E64-4E60-91FE-F8B0210DB1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6093294"/>
          </a:xfrm>
          <a:prstGeom prst="rect">
            <a:avLst/>
          </a:prstGeom>
        </p:spPr>
      </p:pic>
      <p:sp>
        <p:nvSpPr>
          <p:cNvPr id="11" name="Rechthoek 10">
            <a:extLst>
              <a:ext uri="{FF2B5EF4-FFF2-40B4-BE49-F238E27FC236}">
                <a16:creationId xmlns:a16="http://schemas.microsoft.com/office/drawing/2014/main" id="{E0B944D0-5008-4B9B-BE42-428AA0B89888}"/>
              </a:ext>
            </a:extLst>
          </p:cNvPr>
          <p:cNvSpPr/>
          <p:nvPr userDrawn="1"/>
        </p:nvSpPr>
        <p:spPr>
          <a:xfrm>
            <a:off x="0" y="6093298"/>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Tijdelijke aanduiding voor dianummer 5">
            <a:extLst>
              <a:ext uri="{FF2B5EF4-FFF2-40B4-BE49-F238E27FC236}">
                <a16:creationId xmlns:a16="http://schemas.microsoft.com/office/drawing/2014/main" id="{DCBA535F-0C52-4F74-93D2-06BF88317A17}"/>
              </a:ext>
            </a:extLst>
          </p:cNvPr>
          <p:cNvSpPr>
            <a:spLocks noGrp="1"/>
          </p:cNvSpPr>
          <p:nvPr userDrawn="1">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4" name="Tijdelijke aanduiding voor voettekst 2">
            <a:extLst>
              <a:ext uri="{FF2B5EF4-FFF2-40B4-BE49-F238E27FC236}">
                <a16:creationId xmlns:a16="http://schemas.microsoft.com/office/drawing/2014/main" id="{A72A82EC-1235-49BC-BB45-770903B093FE}"/>
              </a:ext>
            </a:extLst>
          </p:cNvPr>
          <p:cNvSpPr>
            <a:spLocks noGrp="1"/>
          </p:cNvSpPr>
          <p:nvPr userDrawn="1">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15" name="Rechte verbindingslijn 14">
            <a:extLst>
              <a:ext uri="{FF2B5EF4-FFF2-40B4-BE49-F238E27FC236}">
                <a16:creationId xmlns:a16="http://schemas.microsoft.com/office/drawing/2014/main" id="{19D3449D-70EA-4B0B-8BEC-F06A54BA0C20}"/>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8">
            <a:extLst>
              <a:ext uri="{FF2B5EF4-FFF2-40B4-BE49-F238E27FC236}">
                <a16:creationId xmlns:a16="http://schemas.microsoft.com/office/drawing/2014/main" id="{CB214BD7-F306-4A73-811A-0E8414BFB38B}"/>
              </a:ext>
            </a:extLst>
          </p:cNvPr>
          <p:cNvSpPr>
            <a:spLocks/>
          </p:cNvSpPr>
          <p:nvPr userDrawn="1"/>
        </p:nvSpPr>
        <p:spPr>
          <a:xfrm>
            <a:off x="0" y="-1"/>
            <a:ext cx="9180510" cy="6093293"/>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Rechthoek 6">
            <a:extLst>
              <a:ext uri="{FF2B5EF4-FFF2-40B4-BE49-F238E27FC236}">
                <a16:creationId xmlns:a16="http://schemas.microsoft.com/office/drawing/2014/main" id="{2BB9ED02-2C82-4F54-AD73-60E661869798}"/>
              </a:ext>
            </a:extLst>
          </p:cNvPr>
          <p:cNvSpPr/>
          <p:nvPr userDrawn="1"/>
        </p:nvSpPr>
        <p:spPr>
          <a:xfrm>
            <a:off x="2519772" y="2276872"/>
            <a:ext cx="4104456" cy="1224136"/>
          </a:xfrm>
          <a:prstGeom prst="rect">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300" b="0" dirty="0">
              <a:solidFill>
                <a:schemeClr val="tx1"/>
              </a:solidFill>
            </a:endParaRPr>
          </a:p>
        </p:txBody>
      </p:sp>
      <p:pic>
        <p:nvPicPr>
          <p:cNvPr id="6" name="Afbeelding 5" descr="Thee">
            <a:extLst>
              <a:ext uri="{FF2B5EF4-FFF2-40B4-BE49-F238E27FC236}">
                <a16:creationId xmlns:a16="http://schemas.microsoft.com/office/drawing/2014/main" id="{37F87172-393C-4755-BE29-059C322E1C7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99792" y="2348880"/>
            <a:ext cx="914400" cy="914400"/>
          </a:xfrm>
          <a:prstGeom prst="rect">
            <a:avLst/>
          </a:prstGeom>
        </p:spPr>
      </p:pic>
      <p:sp>
        <p:nvSpPr>
          <p:cNvPr id="2" name="Titel 1">
            <a:extLst>
              <a:ext uri="{FF2B5EF4-FFF2-40B4-BE49-F238E27FC236}">
                <a16:creationId xmlns:a16="http://schemas.microsoft.com/office/drawing/2014/main" id="{A914826C-0FDD-4262-BD6A-E7963D0566C0}"/>
              </a:ext>
            </a:extLst>
          </p:cNvPr>
          <p:cNvSpPr>
            <a:spLocks noGrp="1"/>
          </p:cNvSpPr>
          <p:nvPr>
            <p:ph type="title" hasCustomPrompt="1"/>
          </p:nvPr>
        </p:nvSpPr>
        <p:spPr>
          <a:xfrm>
            <a:off x="3593236" y="2373864"/>
            <a:ext cx="2922980" cy="1055136"/>
          </a:xfrm>
        </p:spPr>
        <p:txBody>
          <a:bodyPr>
            <a:normAutofit/>
          </a:bodyPr>
          <a:lstStyle>
            <a:lvl1pPr>
              <a:defRPr sz="3300">
                <a:solidFill>
                  <a:schemeClr val="tx2"/>
                </a:solidFill>
              </a:defRPr>
            </a:lvl1pPr>
          </a:lstStyle>
          <a:p>
            <a:r>
              <a:rPr lang="nl-NL" dirty="0"/>
              <a:t>PAUZE</a:t>
            </a:r>
          </a:p>
        </p:txBody>
      </p:sp>
      <p:pic>
        <p:nvPicPr>
          <p:cNvPr id="18" name="Afbeelding 17">
            <a:extLst>
              <a:ext uri="{FF2B5EF4-FFF2-40B4-BE49-F238E27FC236}">
                <a16:creationId xmlns:a16="http://schemas.microsoft.com/office/drawing/2014/main" id="{F6589983-1C32-4105-A136-4EBEF52DDC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2768261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ussenblad">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tekst, boek&#10;&#10;Beschrijving is gegenereerd met zeer hoge betrouwbaarheid">
            <a:extLst>
              <a:ext uri="{FF2B5EF4-FFF2-40B4-BE49-F238E27FC236}">
                <a16:creationId xmlns:a16="http://schemas.microsoft.com/office/drawing/2014/main" id="{30C6756F-1E64-4E60-91FE-F8B0210DB1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13" y="0"/>
            <a:ext cx="9205525" cy="6093294"/>
          </a:xfrm>
          <a:prstGeom prst="rect">
            <a:avLst/>
          </a:prstGeom>
        </p:spPr>
      </p:pic>
      <p:sp>
        <p:nvSpPr>
          <p:cNvPr id="11" name="Rechthoek 10">
            <a:extLst>
              <a:ext uri="{FF2B5EF4-FFF2-40B4-BE49-F238E27FC236}">
                <a16:creationId xmlns:a16="http://schemas.microsoft.com/office/drawing/2014/main" id="{E0B944D0-5008-4B9B-BE42-428AA0B89888}"/>
              </a:ext>
            </a:extLst>
          </p:cNvPr>
          <p:cNvSpPr/>
          <p:nvPr userDrawn="1"/>
        </p:nvSpPr>
        <p:spPr>
          <a:xfrm>
            <a:off x="0" y="6093298"/>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2" name="Tijdelijke aanduiding voor dianummer 5">
            <a:extLst>
              <a:ext uri="{FF2B5EF4-FFF2-40B4-BE49-F238E27FC236}">
                <a16:creationId xmlns:a16="http://schemas.microsoft.com/office/drawing/2014/main" id="{DCBA535F-0C52-4F74-93D2-06BF88317A17}"/>
              </a:ext>
            </a:extLst>
          </p:cNvPr>
          <p:cNvSpPr>
            <a:spLocks noGrp="1"/>
          </p:cNvSpPr>
          <p:nvPr userDrawn="1">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4" name="Tijdelijke aanduiding voor voettekst 2">
            <a:extLst>
              <a:ext uri="{FF2B5EF4-FFF2-40B4-BE49-F238E27FC236}">
                <a16:creationId xmlns:a16="http://schemas.microsoft.com/office/drawing/2014/main" id="{A72A82EC-1235-49BC-BB45-770903B093FE}"/>
              </a:ext>
            </a:extLst>
          </p:cNvPr>
          <p:cNvSpPr>
            <a:spLocks noGrp="1"/>
          </p:cNvSpPr>
          <p:nvPr userDrawn="1">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15" name="Rechte verbindingslijn 14">
            <a:extLst>
              <a:ext uri="{FF2B5EF4-FFF2-40B4-BE49-F238E27FC236}">
                <a16:creationId xmlns:a16="http://schemas.microsoft.com/office/drawing/2014/main" id="{19D3449D-70EA-4B0B-8BEC-F06A54BA0C20}"/>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8">
            <a:extLst>
              <a:ext uri="{FF2B5EF4-FFF2-40B4-BE49-F238E27FC236}">
                <a16:creationId xmlns:a16="http://schemas.microsoft.com/office/drawing/2014/main" id="{CB214BD7-F306-4A73-811A-0E8414BFB38B}"/>
              </a:ext>
            </a:extLst>
          </p:cNvPr>
          <p:cNvSpPr>
            <a:spLocks/>
          </p:cNvSpPr>
          <p:nvPr userDrawn="1"/>
        </p:nvSpPr>
        <p:spPr>
          <a:xfrm>
            <a:off x="-25015" y="-1"/>
            <a:ext cx="9205525" cy="6093293"/>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Rechthoek 6">
            <a:extLst>
              <a:ext uri="{FF2B5EF4-FFF2-40B4-BE49-F238E27FC236}">
                <a16:creationId xmlns:a16="http://schemas.microsoft.com/office/drawing/2014/main" id="{2BB9ED02-2C82-4F54-AD73-60E661869798}"/>
              </a:ext>
            </a:extLst>
          </p:cNvPr>
          <p:cNvSpPr/>
          <p:nvPr userDrawn="1"/>
        </p:nvSpPr>
        <p:spPr>
          <a:xfrm>
            <a:off x="2519772" y="2276872"/>
            <a:ext cx="4104456" cy="1224136"/>
          </a:xfrm>
          <a:prstGeom prst="rect">
            <a:avLst/>
          </a:prstGeom>
          <a:solidFill>
            <a:schemeClr val="bg1"/>
          </a:solid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300" b="0" dirty="0">
              <a:solidFill>
                <a:schemeClr val="tx1"/>
              </a:solidFill>
            </a:endParaRPr>
          </a:p>
        </p:txBody>
      </p:sp>
      <p:sp>
        <p:nvSpPr>
          <p:cNvPr id="2" name="Titel 1">
            <a:extLst>
              <a:ext uri="{FF2B5EF4-FFF2-40B4-BE49-F238E27FC236}">
                <a16:creationId xmlns:a16="http://schemas.microsoft.com/office/drawing/2014/main" id="{A914826C-0FDD-4262-BD6A-E7963D0566C0}"/>
              </a:ext>
            </a:extLst>
          </p:cNvPr>
          <p:cNvSpPr>
            <a:spLocks noGrp="1"/>
          </p:cNvSpPr>
          <p:nvPr>
            <p:ph type="title"/>
          </p:nvPr>
        </p:nvSpPr>
        <p:spPr>
          <a:xfrm>
            <a:off x="2627784" y="2373864"/>
            <a:ext cx="3888432" cy="1055136"/>
          </a:xfrm>
        </p:spPr>
        <p:txBody>
          <a:bodyPr>
            <a:normAutofit/>
          </a:bodyPr>
          <a:lstStyle>
            <a:lvl1pPr>
              <a:defRPr sz="2100">
                <a:solidFill>
                  <a:schemeClr val="tx2"/>
                </a:solidFill>
              </a:defRPr>
            </a:lvl1pPr>
          </a:lstStyle>
          <a:p>
            <a:r>
              <a:rPr lang="nl-NL"/>
              <a:t>Klik om stijl te bewerken</a:t>
            </a:r>
            <a:endParaRPr lang="nl-NL" dirty="0"/>
          </a:p>
        </p:txBody>
      </p:sp>
      <p:pic>
        <p:nvPicPr>
          <p:cNvPr id="16" name="Afbeelding 15">
            <a:extLst>
              <a:ext uri="{FF2B5EF4-FFF2-40B4-BE49-F238E27FC236}">
                <a16:creationId xmlns:a16="http://schemas.microsoft.com/office/drawing/2014/main" id="{6883E436-E47C-4E1E-BD18-2D55D5DB5F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3934643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endParaRPr lang="nl-NL" dirty="0"/>
          </a:p>
        </p:txBody>
      </p:sp>
      <p:sp>
        <p:nvSpPr>
          <p:cNvPr id="4" name="Rechthoek 3">
            <a:extLst>
              <a:ext uri="{FF2B5EF4-FFF2-40B4-BE49-F238E27FC236}">
                <a16:creationId xmlns:a16="http://schemas.microsoft.com/office/drawing/2014/main" id="{1D0FAEB2-0278-4A34-926B-5F2145151648}"/>
              </a:ext>
            </a:extLst>
          </p:cNvPr>
          <p:cNvSpPr/>
          <p:nvPr userDrawn="1"/>
        </p:nvSpPr>
        <p:spPr>
          <a:xfrm>
            <a:off x="1872000" y="2204864"/>
            <a:ext cx="5400000" cy="2880000"/>
          </a:xfrm>
          <a:prstGeom prst="rect">
            <a:avLst/>
          </a:prstGeom>
          <a:solidFill>
            <a:schemeClr val="tx2">
              <a:alpha val="14902"/>
            </a:schemeClr>
          </a:solidFill>
          <a:ln>
            <a:solidFill>
              <a:srgbClr val="008E61">
                <a:alpha val="41176"/>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88" name="Rounded Rectangle 5">
            <a:extLst>
              <a:ext uri="{FF2B5EF4-FFF2-40B4-BE49-F238E27FC236}">
                <a16:creationId xmlns:a16="http://schemas.microsoft.com/office/drawing/2014/main" id="{09E767FE-F950-4D92-9BDD-291D1344059C}"/>
              </a:ext>
            </a:extLst>
          </p:cNvPr>
          <p:cNvSpPr/>
          <p:nvPr userDrawn="1"/>
        </p:nvSpPr>
        <p:spPr>
          <a:xfrm>
            <a:off x="1691680" y="2006406"/>
            <a:ext cx="507338" cy="49699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0" name="Picture 13">
            <a:extLst>
              <a:ext uri="{FF2B5EF4-FFF2-40B4-BE49-F238E27FC236}">
                <a16:creationId xmlns:a16="http://schemas.microsoft.com/office/drawing/2014/main" id="{E03B1FE0-4C02-45DB-8ACF-2A960272205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34922" t="24105" r="34864" b="56686"/>
          <a:stretch/>
        </p:blipFill>
        <p:spPr>
          <a:xfrm>
            <a:off x="1805791" y="2133742"/>
            <a:ext cx="279117" cy="242325"/>
          </a:xfrm>
          <a:prstGeom prst="rect">
            <a:avLst/>
          </a:prstGeom>
        </p:spPr>
      </p:pic>
      <p:sp>
        <p:nvSpPr>
          <p:cNvPr id="89" name="Rounded Rectangle 12">
            <a:extLst>
              <a:ext uri="{FF2B5EF4-FFF2-40B4-BE49-F238E27FC236}">
                <a16:creationId xmlns:a16="http://schemas.microsoft.com/office/drawing/2014/main" id="{6EF80688-F9E2-4405-B802-EE5FCE0F216F}"/>
              </a:ext>
            </a:extLst>
          </p:cNvPr>
          <p:cNvSpPr/>
          <p:nvPr userDrawn="1"/>
        </p:nvSpPr>
        <p:spPr>
          <a:xfrm>
            <a:off x="6978190" y="4791251"/>
            <a:ext cx="507338" cy="49207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1" name="Picture 14">
            <a:extLst>
              <a:ext uri="{FF2B5EF4-FFF2-40B4-BE49-F238E27FC236}">
                <a16:creationId xmlns:a16="http://schemas.microsoft.com/office/drawing/2014/main" id="{3F91EB03-3B3D-42CD-A117-C752DC8F43E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34922" t="24105" r="34864" b="56686"/>
          <a:stretch/>
        </p:blipFill>
        <p:spPr>
          <a:xfrm flipH="1" flipV="1">
            <a:off x="7092301" y="4869160"/>
            <a:ext cx="279117" cy="266558"/>
          </a:xfrm>
          <a:prstGeom prst="rect">
            <a:avLst/>
          </a:prstGeom>
        </p:spPr>
      </p:pic>
      <p:sp>
        <p:nvSpPr>
          <p:cNvPr id="2" name="Titel 1">
            <a:extLst>
              <a:ext uri="{FF2B5EF4-FFF2-40B4-BE49-F238E27FC236}">
                <a16:creationId xmlns:a16="http://schemas.microsoft.com/office/drawing/2014/main" id="{2A2DB406-489A-4F64-B282-29566EA48E44}"/>
              </a:ext>
            </a:extLst>
          </p:cNvPr>
          <p:cNvSpPr>
            <a:spLocks noGrp="1"/>
          </p:cNvSpPr>
          <p:nvPr>
            <p:ph type="title"/>
          </p:nvPr>
        </p:nvSpPr>
        <p:spPr/>
        <p:txBody>
          <a:bodyPr/>
          <a:lstStyle/>
          <a:p>
            <a:r>
              <a:rPr lang="nl-NL"/>
              <a:t>Klik om stijl te bewerken</a:t>
            </a:r>
          </a:p>
        </p:txBody>
      </p:sp>
      <p:sp>
        <p:nvSpPr>
          <p:cNvPr id="3" name="Content Placeholder 2"/>
          <p:cNvSpPr>
            <a:spLocks noGrp="1"/>
          </p:cNvSpPr>
          <p:nvPr>
            <p:ph idx="1" hasCustomPrompt="1"/>
          </p:nvPr>
        </p:nvSpPr>
        <p:spPr>
          <a:xfrm>
            <a:off x="1872000" y="2204864"/>
            <a:ext cx="5400000" cy="2880000"/>
          </a:xfrm>
          <a:prstGeom prst="rect">
            <a:avLst/>
          </a:prstGeom>
          <a:noFill/>
          <a:ln w="19050">
            <a:solidFill>
              <a:schemeClr val="tx2"/>
            </a:solidFill>
          </a:ln>
        </p:spPr>
        <p:txBody>
          <a:bodyPr anchor="ctr"/>
          <a:lstStyle>
            <a:lvl1pPr marL="0" indent="0" algn="ctr">
              <a:buNone/>
              <a:defRPr sz="2100" i="1">
                <a:solidFill>
                  <a:schemeClr val="tx2"/>
                </a:solidFill>
                <a:effectLst/>
              </a:defRPr>
            </a:lvl1pPr>
            <a:lvl2pPr marL="342900" indent="0" algn="ctr">
              <a:buNone/>
              <a:defRPr sz="1500" i="1">
                <a:effectLst/>
              </a:defRPr>
            </a:lvl2pPr>
            <a:lvl3pPr marL="685800" indent="0" algn="ctr">
              <a:buNone/>
              <a:defRPr sz="1350" i="1">
                <a:effectLst/>
              </a:defRPr>
            </a:lvl3pPr>
            <a:lvl4pPr marL="1028700" indent="0" algn="ctr">
              <a:buNone/>
              <a:defRPr sz="1200" i="1">
                <a:effectLst/>
              </a:defRPr>
            </a:lvl4pPr>
            <a:lvl5pPr marL="1371600" indent="0" algn="ctr">
              <a:buNone/>
              <a:defRPr sz="1200" i="1">
                <a:effectLst/>
              </a:defRPr>
            </a:lvl5pPr>
          </a:lstStyle>
          <a:p>
            <a:pPr lvl="0"/>
            <a:r>
              <a:rPr lang="nl-NL" dirty="0"/>
              <a:t>“Hier een quote”</a:t>
            </a:r>
          </a:p>
        </p:txBody>
      </p:sp>
    </p:spTree>
    <p:extLst>
      <p:ext uri="{BB962C8B-B14F-4D97-AF65-F5344CB8AC3E}">
        <p14:creationId xmlns:p14="http://schemas.microsoft.com/office/powerpoint/2010/main" val="39585779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708" y="1269280"/>
            <a:ext cx="3960000" cy="4680000"/>
          </a:xfrm>
          <a:prstGeom prst="rect">
            <a:avLst/>
          </a:prstGeom>
        </p:spPr>
        <p:txBody>
          <a:bodyPr anchor="t"/>
          <a:lstStyle>
            <a:lvl1pPr>
              <a:defRPr sz="1500"/>
            </a:lvl1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tle 6"/>
          <p:cNvSpPr>
            <a:spLocks noGrp="1"/>
          </p:cNvSpPr>
          <p:nvPr>
            <p:ph type="title"/>
          </p:nvPr>
        </p:nvSpPr>
        <p:spPr>
          <a:xfrm>
            <a:off x="432000" y="188640"/>
            <a:ext cx="8280000" cy="720000"/>
          </a:xfrm>
        </p:spPr>
        <p:txBody>
          <a:bodyPr/>
          <a:lstStyle/>
          <a:p>
            <a:r>
              <a:rPr lang="nl-NL"/>
              <a:t>Klik om stijl te bewerken</a:t>
            </a:r>
            <a:endParaRPr lang="en-US" dirty="0"/>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752480" y="1268760"/>
            <a:ext cx="3960000" cy="4680000"/>
          </a:xfrm>
          <a:prstGeom prst="rect">
            <a:avLst/>
          </a:prstGeom>
          <a:solidFill>
            <a:schemeClr val="accent3"/>
          </a:solidFill>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0603189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32000" y="1484784"/>
            <a:ext cx="8280000" cy="4248472"/>
          </a:xfrm>
          <a:prstGeom prst="rect">
            <a:avLst/>
          </a:prstGeom>
          <a:solidFill>
            <a:schemeClr val="accent3"/>
          </a:solidFill>
        </p:spPr>
        <p:txBody>
          <a:bodyPr/>
          <a:lstStyle/>
          <a:p>
            <a:r>
              <a:rPr lang="nl-NL"/>
              <a:t>Klik op het pictogram als u een afbeelding wilt toevoegen</a:t>
            </a:r>
          </a:p>
        </p:txBody>
      </p:sp>
      <p:sp>
        <p:nvSpPr>
          <p:cNvPr id="2" name="Titel 1">
            <a:extLst>
              <a:ext uri="{FF2B5EF4-FFF2-40B4-BE49-F238E27FC236}">
                <a16:creationId xmlns:a16="http://schemas.microsoft.com/office/drawing/2014/main" id="{1427D8A5-C06F-47CB-89E4-E712D0F42381}"/>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2162948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fbeelding met ondertitel">
    <p:spTree>
      <p:nvGrpSpPr>
        <p:cNvPr id="1" name=""/>
        <p:cNvGrpSpPr/>
        <p:nvPr/>
      </p:nvGrpSpPr>
      <p:grpSpPr>
        <a:xfrm>
          <a:off x="0" y="0"/>
          <a:ext cx="0" cy="0"/>
          <a:chOff x="0" y="0"/>
          <a:chExt cx="0" cy="0"/>
        </a:xfrm>
      </p:grpSpPr>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60708" y="332656"/>
            <a:ext cx="8251772" cy="4752528"/>
          </a:xfrm>
          <a:prstGeom prst="rect">
            <a:avLst/>
          </a:prstGeom>
          <a:solidFill>
            <a:schemeClr val="accent3"/>
          </a:solidFill>
          <a:effectLst>
            <a:outerShdw blurRad="50800" dist="38100" dir="10800000" algn="r" rotWithShape="0">
              <a:prstClr val="black">
                <a:alpha val="40000"/>
              </a:prstClr>
            </a:outerShdw>
          </a:effectLst>
        </p:spPr>
        <p:txBody>
          <a:bodyPr/>
          <a:lstStyle/>
          <a:p>
            <a:r>
              <a:rPr lang="nl-NL"/>
              <a:t>Klik op het pictogram als u een afbeelding wilt toevoegen</a:t>
            </a:r>
          </a:p>
        </p:txBody>
      </p:sp>
      <p:cxnSp>
        <p:nvCxnSpPr>
          <p:cNvPr id="8" name="Straight Connector 6">
            <a:extLst>
              <a:ext uri="{FF2B5EF4-FFF2-40B4-BE49-F238E27FC236}">
                <a16:creationId xmlns:a16="http://schemas.microsoft.com/office/drawing/2014/main" id="{5CF04438-BF0C-4EC7-A9A6-2E0B49CE171B}"/>
              </a:ext>
            </a:extLst>
          </p:cNvPr>
          <p:cNvCxnSpPr>
            <a:cxnSpLocks/>
          </p:cNvCxnSpPr>
          <p:nvPr userDrawn="1"/>
        </p:nvCxnSpPr>
        <p:spPr>
          <a:xfrm>
            <a:off x="444882" y="5085184"/>
            <a:ext cx="8248346" cy="0"/>
          </a:xfrm>
          <a:prstGeom prst="line">
            <a:avLst/>
          </a:prstGeom>
          <a:ln w="28575">
            <a:solidFill>
              <a:schemeClr val="tx2"/>
            </a:solidFill>
          </a:ln>
        </p:spPr>
        <p:style>
          <a:lnRef idx="1">
            <a:schemeClr val="accent2"/>
          </a:lnRef>
          <a:fillRef idx="0">
            <a:schemeClr val="accent2"/>
          </a:fillRef>
          <a:effectRef idx="0">
            <a:schemeClr val="accent2"/>
          </a:effectRef>
          <a:fontRef idx="minor">
            <a:schemeClr val="tx1"/>
          </a:fontRef>
        </p:style>
      </p:cxnSp>
      <p:sp>
        <p:nvSpPr>
          <p:cNvPr id="12" name="Titel 11">
            <a:extLst>
              <a:ext uri="{FF2B5EF4-FFF2-40B4-BE49-F238E27FC236}">
                <a16:creationId xmlns:a16="http://schemas.microsoft.com/office/drawing/2014/main" id="{AF482C9C-245E-4C39-85FB-7BCD08558D8B}"/>
              </a:ext>
            </a:extLst>
          </p:cNvPr>
          <p:cNvSpPr>
            <a:spLocks noGrp="1"/>
          </p:cNvSpPr>
          <p:nvPr>
            <p:ph type="title"/>
          </p:nvPr>
        </p:nvSpPr>
        <p:spPr>
          <a:xfrm>
            <a:off x="444881" y="5229200"/>
            <a:ext cx="8280000" cy="733620"/>
          </a:xfrm>
        </p:spPr>
        <p:txBody>
          <a:bodyPr anchor="t">
            <a:normAutofit/>
          </a:bodyPr>
          <a:lstStyle>
            <a:lvl1pPr algn="r">
              <a:defRPr sz="1350">
                <a:solidFill>
                  <a:schemeClr val="tx2"/>
                </a:solidFill>
              </a:defRPr>
            </a:lvl1pPr>
          </a:lstStyle>
          <a:p>
            <a:r>
              <a:rPr lang="nl-NL"/>
              <a:t>Klik om stijl te bewerken</a:t>
            </a:r>
            <a:endParaRPr lang="nl-NL" dirty="0"/>
          </a:p>
        </p:txBody>
      </p:sp>
    </p:spTree>
    <p:extLst>
      <p:ext uri="{BB962C8B-B14F-4D97-AF65-F5344CB8AC3E}">
        <p14:creationId xmlns:p14="http://schemas.microsoft.com/office/powerpoint/2010/main" val="400469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330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oofdstuk met subteks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EC43217-CF79-4BEF-863D-A953A703A37D}"/>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11"/>
          <p:cNvSpPr>
            <a:spLocks noGrp="1"/>
          </p:cNvSpPr>
          <p:nvPr>
            <p:ph type="title"/>
          </p:nvPr>
        </p:nvSpPr>
        <p:spPr>
          <a:xfrm>
            <a:off x="1025861" y="417242"/>
            <a:ext cx="7092278" cy="563610"/>
          </a:xfrm>
          <a:solidFill>
            <a:srgbClr val="C21659"/>
          </a:solidFill>
          <a:ln w="19050">
            <a:noFill/>
            <a:prstDash val="sysDot"/>
          </a:ln>
        </p:spPr>
        <p:txBody>
          <a:bodyPr anchor="ctr">
            <a:noAutofit/>
          </a:bodyPr>
          <a:lstStyle>
            <a:lvl1pPr algn="ctr">
              <a:defRPr sz="2400" cap="all" baseline="0">
                <a:solidFill>
                  <a:schemeClr val="bg1"/>
                </a:solidFill>
              </a:defRPr>
            </a:lvl1pPr>
          </a:lstStyle>
          <a:p>
            <a:r>
              <a:rPr lang="nl-NL"/>
              <a:t>Klik om stijl te bewerken</a:t>
            </a:r>
            <a:endParaRPr lang="en-US" dirty="0"/>
          </a:p>
        </p:txBody>
      </p:sp>
      <p:sp>
        <p:nvSpPr>
          <p:cNvPr id="11" name="Tijdelijke aanduiding voor dianummer 5">
            <a:extLst>
              <a:ext uri="{FF2B5EF4-FFF2-40B4-BE49-F238E27FC236}">
                <a16:creationId xmlns:a16="http://schemas.microsoft.com/office/drawing/2014/main" id="{6705FEDE-CF5A-4602-BE23-C53AE1462693}"/>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ADA716C4-2945-4257-BE36-F9650C1722E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p>
        </p:txBody>
      </p:sp>
      <p:cxnSp>
        <p:nvCxnSpPr>
          <p:cNvPr id="16" name="Rechte verbindingslijn 15">
            <a:extLst>
              <a:ext uri="{FF2B5EF4-FFF2-40B4-BE49-F238E27FC236}">
                <a16:creationId xmlns:a16="http://schemas.microsoft.com/office/drawing/2014/main" id="{A0D2C9B0-41F7-443B-8564-8539A1E190AE}"/>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23F6B94E-3F90-46F8-ADFE-7FF8C2DD76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2" name="Rechthoek 1">
            <a:extLst>
              <a:ext uri="{FF2B5EF4-FFF2-40B4-BE49-F238E27FC236}">
                <a16:creationId xmlns:a16="http://schemas.microsoft.com/office/drawing/2014/main" id="{21EA5D4A-20DD-4C03-8630-578A1BC72836}"/>
              </a:ext>
            </a:extLst>
          </p:cNvPr>
          <p:cNvSpPr/>
          <p:nvPr userDrawn="1"/>
        </p:nvSpPr>
        <p:spPr>
          <a:xfrm>
            <a:off x="1025861" y="417242"/>
            <a:ext cx="7092278" cy="2363687"/>
          </a:xfrm>
          <a:prstGeom prst="rect">
            <a:avLst/>
          </a:prstGeom>
          <a:noFill/>
          <a:ln w="19050">
            <a:solidFill>
              <a:srgbClr val="C216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tekst 4">
            <a:extLst>
              <a:ext uri="{FF2B5EF4-FFF2-40B4-BE49-F238E27FC236}">
                <a16:creationId xmlns:a16="http://schemas.microsoft.com/office/drawing/2014/main" id="{3A144E8E-28EB-49D2-AA6F-87DD016E2501}"/>
              </a:ext>
            </a:extLst>
          </p:cNvPr>
          <p:cNvSpPr>
            <a:spLocks noGrp="1"/>
          </p:cNvSpPr>
          <p:nvPr>
            <p:ph type="body" sz="quarter" idx="10"/>
          </p:nvPr>
        </p:nvSpPr>
        <p:spPr>
          <a:xfrm>
            <a:off x="1025525" y="980853"/>
            <a:ext cx="7092950" cy="1800076"/>
          </a:xfrm>
          <a:prstGeom prst="rect">
            <a:avLst/>
          </a:prstGeom>
          <a:solidFill>
            <a:schemeClr val="bg1"/>
          </a:solidFill>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986238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123729" y="6356352"/>
            <a:ext cx="4896544" cy="365125"/>
          </a:xfrm>
          <a:prstGeom prst="rect">
            <a:avLst/>
          </a:prstGeom>
        </p:spPr>
        <p:txBody>
          <a:bodyPr/>
          <a:lstStyle/>
          <a:p>
            <a:r>
              <a:rPr lang="nl-NL"/>
              <a:t>Naam vak | Onderwerp les | Naam docent | Datum</a:t>
            </a:r>
            <a:endParaRPr lang="en-US"/>
          </a:p>
        </p:txBody>
      </p:sp>
      <p:sp>
        <p:nvSpPr>
          <p:cNvPr id="4" name="Slide Number Placeholder 3"/>
          <p:cNvSpPr>
            <a:spLocks noGrp="1"/>
          </p:cNvSpPr>
          <p:nvPr>
            <p:ph type="sldNum" sz="quarter" idx="12"/>
          </p:nvPr>
        </p:nvSpPr>
        <p:spPr/>
        <p:txBody>
          <a:bodyPr/>
          <a:lstStyle/>
          <a:p>
            <a:fld id="{4D62175F-14A9-4604-911C-C3AA1E9CF494}" type="slidenum">
              <a:rPr lang="en-US" smtClean="0"/>
              <a:t>‹nr.›</a:t>
            </a:fld>
            <a:endParaRPr lang="en-US"/>
          </a:p>
        </p:txBody>
      </p:sp>
      <p:sp>
        <p:nvSpPr>
          <p:cNvPr id="5" name="Title 4"/>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2124414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uiswer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2" y="0"/>
            <a:ext cx="9143999" cy="6858000"/>
          </a:xfrm>
          <a:prstGeom prst="rect">
            <a:avLst/>
          </a:prstGeom>
          <a:solidFill>
            <a:schemeClr val="tx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hthoek 8">
            <a:extLst>
              <a:ext uri="{FF2B5EF4-FFF2-40B4-BE49-F238E27FC236}">
                <a16:creationId xmlns:a16="http://schemas.microsoft.com/office/drawing/2014/main" id="{B8BEA514-ABE6-4D19-8B06-A4499A3FBBCB}"/>
              </a:ext>
            </a:extLst>
          </p:cNvPr>
          <p:cNvSpPr/>
          <p:nvPr userDrawn="1"/>
        </p:nvSpPr>
        <p:spPr>
          <a:xfrm>
            <a:off x="0" y="6093298"/>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jdelijke aanduiding voor dianummer 5">
            <a:extLst>
              <a:ext uri="{FF2B5EF4-FFF2-40B4-BE49-F238E27FC236}">
                <a16:creationId xmlns:a16="http://schemas.microsoft.com/office/drawing/2014/main" id="{E912D52D-2A17-4F70-908A-5DE8C8F059A7}"/>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1" name="Tijdelijke aanduiding voor voettekst 2">
            <a:extLst>
              <a:ext uri="{FF2B5EF4-FFF2-40B4-BE49-F238E27FC236}">
                <a16:creationId xmlns:a16="http://schemas.microsoft.com/office/drawing/2014/main" id="{A89CA8FF-BF6A-430E-A98D-8FE922F3154D}"/>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12" name="Rechte verbindingslijn 11">
            <a:extLst>
              <a:ext uri="{FF2B5EF4-FFF2-40B4-BE49-F238E27FC236}">
                <a16:creationId xmlns:a16="http://schemas.microsoft.com/office/drawing/2014/main" id="{8A303318-C9CE-484A-8E46-A66BDCDE76FE}"/>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Rechthoek: afgeronde hoeken 13">
            <a:extLst>
              <a:ext uri="{FF2B5EF4-FFF2-40B4-BE49-F238E27FC236}">
                <a16:creationId xmlns:a16="http://schemas.microsoft.com/office/drawing/2014/main" id="{B7F2DF0A-CE42-4402-8DB6-84CA28B313B4}"/>
              </a:ext>
            </a:extLst>
          </p:cNvPr>
          <p:cNvSpPr/>
          <p:nvPr userDrawn="1"/>
        </p:nvSpPr>
        <p:spPr>
          <a:xfrm>
            <a:off x="1547664" y="1052736"/>
            <a:ext cx="5976664" cy="3960440"/>
          </a:xfrm>
          <a:prstGeom prst="roundRect">
            <a:avLst>
              <a:gd name="adj" fmla="val 11672"/>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rgbClr val="C21659"/>
              </a:solidFill>
            </a:endParaRPr>
          </a:p>
        </p:txBody>
      </p:sp>
      <p:sp>
        <p:nvSpPr>
          <p:cNvPr id="15" name="Tijdelijke aanduiding voor inhoud 5">
            <a:extLst>
              <a:ext uri="{FF2B5EF4-FFF2-40B4-BE49-F238E27FC236}">
                <a16:creationId xmlns:a16="http://schemas.microsoft.com/office/drawing/2014/main" id="{0D260BE3-23BC-4B12-BA15-46E1F6659F88}"/>
              </a:ext>
            </a:extLst>
          </p:cNvPr>
          <p:cNvSpPr>
            <a:spLocks noGrp="1"/>
          </p:cNvSpPr>
          <p:nvPr>
            <p:ph sz="quarter" idx="10"/>
          </p:nvPr>
        </p:nvSpPr>
        <p:spPr>
          <a:xfrm>
            <a:off x="1908176" y="2420889"/>
            <a:ext cx="5256213" cy="2232075"/>
          </a:xfrm>
          <a:prstGeom prst="rect">
            <a:avLst/>
          </a:prstGeom>
        </p:spPr>
        <p:txBody>
          <a:bodyPr anchor="t">
            <a:normAutofit/>
          </a:bodyPr>
          <a:lstStyle>
            <a:lvl1pPr marL="257175" indent="-257175" algn="l">
              <a:buFont typeface="Wingdings" panose="05000000000000000000" pitchFamily="2" charset="2"/>
              <a:buChar char="ü"/>
              <a:defRPr sz="1500"/>
            </a:lvl1pPr>
            <a:lvl2pPr marL="557213" indent="-214313" algn="l">
              <a:buFont typeface="Wingdings" panose="05000000000000000000" pitchFamily="2" charset="2"/>
              <a:buChar char="§"/>
              <a:defRPr sz="1350"/>
            </a:lvl2pPr>
            <a:lvl3pPr marL="900113" indent="-214313" algn="l">
              <a:buFont typeface="Wingdings" panose="05000000000000000000" pitchFamily="2" charset="2"/>
              <a:buChar char="§"/>
              <a:defRPr sz="1200"/>
            </a:lvl3pPr>
            <a:lvl4pPr marL="1243013" indent="-214313" algn="l">
              <a:buFont typeface="Wingdings" panose="05000000000000000000" pitchFamily="2" charset="2"/>
              <a:buChar char="§"/>
              <a:defRPr sz="1050"/>
            </a:lvl4pPr>
            <a:lvl5pPr marL="1585913" indent="-214313" algn="l">
              <a:buFont typeface="Wingdings" panose="05000000000000000000" pitchFamily="2" charset="2"/>
              <a:buChar char="§"/>
              <a:defRPr sz="105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tel 6">
            <a:extLst>
              <a:ext uri="{FF2B5EF4-FFF2-40B4-BE49-F238E27FC236}">
                <a16:creationId xmlns:a16="http://schemas.microsoft.com/office/drawing/2014/main" id="{F1F859E3-6B22-435E-B61B-457203B4D7CE}"/>
              </a:ext>
            </a:extLst>
          </p:cNvPr>
          <p:cNvSpPr>
            <a:spLocks noGrp="1"/>
          </p:cNvSpPr>
          <p:nvPr>
            <p:ph type="title" hasCustomPrompt="1"/>
          </p:nvPr>
        </p:nvSpPr>
        <p:spPr>
          <a:xfrm>
            <a:off x="2843808" y="1382164"/>
            <a:ext cx="4320580" cy="828488"/>
          </a:xfrm>
        </p:spPr>
        <p:txBody>
          <a:bodyPr/>
          <a:lstStyle>
            <a:lvl1pPr algn="l">
              <a:defRPr>
                <a:solidFill>
                  <a:schemeClr val="tx2"/>
                </a:solidFill>
              </a:defRPr>
            </a:lvl1pPr>
          </a:lstStyle>
          <a:p>
            <a:r>
              <a:rPr lang="nl-NL" dirty="0"/>
              <a:t>Huiswerk</a:t>
            </a:r>
          </a:p>
        </p:txBody>
      </p:sp>
      <p:pic>
        <p:nvPicPr>
          <p:cNvPr id="17" name="Afbeelding 16" descr="Boeken">
            <a:extLst>
              <a:ext uri="{FF2B5EF4-FFF2-40B4-BE49-F238E27FC236}">
                <a16:creationId xmlns:a16="http://schemas.microsoft.com/office/drawing/2014/main" id="{CDAF39E4-6F8E-4BC9-A35C-02D4D32FD84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35696" y="1382164"/>
            <a:ext cx="914400" cy="914400"/>
          </a:xfrm>
          <a:prstGeom prst="rect">
            <a:avLst/>
          </a:prstGeom>
        </p:spPr>
      </p:pic>
      <p:pic>
        <p:nvPicPr>
          <p:cNvPr id="18" name="Afbeelding 17">
            <a:extLst>
              <a:ext uri="{FF2B5EF4-FFF2-40B4-BE49-F238E27FC236}">
                <a16:creationId xmlns:a16="http://schemas.microsoft.com/office/drawing/2014/main" id="{BAFFCF86-4004-48D6-B01C-E0E03389468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1578866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Opdrach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2" y="0"/>
            <a:ext cx="9143999" cy="6858000"/>
          </a:xfrm>
          <a:prstGeom prst="rect">
            <a:avLst/>
          </a:prstGeom>
          <a:solidFill>
            <a:schemeClr val="tx2">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hthoek 8">
            <a:extLst>
              <a:ext uri="{FF2B5EF4-FFF2-40B4-BE49-F238E27FC236}">
                <a16:creationId xmlns:a16="http://schemas.microsoft.com/office/drawing/2014/main" id="{B8BEA514-ABE6-4D19-8B06-A4499A3FBBCB}"/>
              </a:ext>
            </a:extLst>
          </p:cNvPr>
          <p:cNvSpPr/>
          <p:nvPr userDrawn="1"/>
        </p:nvSpPr>
        <p:spPr>
          <a:xfrm>
            <a:off x="0" y="6093298"/>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0" name="Tijdelijke aanduiding voor dianummer 5">
            <a:extLst>
              <a:ext uri="{FF2B5EF4-FFF2-40B4-BE49-F238E27FC236}">
                <a16:creationId xmlns:a16="http://schemas.microsoft.com/office/drawing/2014/main" id="{E912D52D-2A17-4F70-908A-5DE8C8F059A7}"/>
              </a:ext>
            </a:extLst>
          </p:cNvPr>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1" name="Tijdelijke aanduiding voor voettekst 2">
            <a:extLst>
              <a:ext uri="{FF2B5EF4-FFF2-40B4-BE49-F238E27FC236}">
                <a16:creationId xmlns:a16="http://schemas.microsoft.com/office/drawing/2014/main" id="{A89CA8FF-BF6A-430E-A98D-8FE922F3154D}"/>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12" name="Rechte verbindingslijn 11">
            <a:extLst>
              <a:ext uri="{FF2B5EF4-FFF2-40B4-BE49-F238E27FC236}">
                <a16:creationId xmlns:a16="http://schemas.microsoft.com/office/drawing/2014/main" id="{8A303318-C9CE-484A-8E46-A66BDCDE76FE}"/>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Rechthoek: afgeronde hoeken 13">
            <a:extLst>
              <a:ext uri="{FF2B5EF4-FFF2-40B4-BE49-F238E27FC236}">
                <a16:creationId xmlns:a16="http://schemas.microsoft.com/office/drawing/2014/main" id="{B7F2DF0A-CE42-4402-8DB6-84CA28B313B4}"/>
              </a:ext>
            </a:extLst>
          </p:cNvPr>
          <p:cNvSpPr/>
          <p:nvPr userDrawn="1"/>
        </p:nvSpPr>
        <p:spPr>
          <a:xfrm>
            <a:off x="1547664" y="1052736"/>
            <a:ext cx="5976664" cy="3960440"/>
          </a:xfrm>
          <a:prstGeom prst="roundRect">
            <a:avLst>
              <a:gd name="adj" fmla="val 11672"/>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solidFill>
                <a:srgbClr val="C21659"/>
              </a:solidFill>
            </a:endParaRPr>
          </a:p>
        </p:txBody>
      </p:sp>
      <p:sp>
        <p:nvSpPr>
          <p:cNvPr id="15" name="Tijdelijke aanduiding voor inhoud 5">
            <a:extLst>
              <a:ext uri="{FF2B5EF4-FFF2-40B4-BE49-F238E27FC236}">
                <a16:creationId xmlns:a16="http://schemas.microsoft.com/office/drawing/2014/main" id="{0D260BE3-23BC-4B12-BA15-46E1F6659F88}"/>
              </a:ext>
            </a:extLst>
          </p:cNvPr>
          <p:cNvSpPr>
            <a:spLocks noGrp="1"/>
          </p:cNvSpPr>
          <p:nvPr>
            <p:ph sz="quarter" idx="10"/>
          </p:nvPr>
        </p:nvSpPr>
        <p:spPr>
          <a:xfrm>
            <a:off x="1908176" y="2420889"/>
            <a:ext cx="5256213" cy="2232075"/>
          </a:xfrm>
          <a:prstGeom prst="rect">
            <a:avLst/>
          </a:prstGeom>
        </p:spPr>
        <p:txBody>
          <a:bodyPr anchor="t">
            <a:normAutofit/>
          </a:bodyPr>
          <a:lstStyle>
            <a:lvl1pPr marL="257175" indent="-257175" algn="l">
              <a:buFont typeface="Wingdings" panose="05000000000000000000" pitchFamily="2" charset="2"/>
              <a:buChar char="ü"/>
              <a:defRPr sz="1500"/>
            </a:lvl1pPr>
            <a:lvl2pPr marL="557213" indent="-214313" algn="l">
              <a:buFont typeface="Wingdings" panose="05000000000000000000" pitchFamily="2" charset="2"/>
              <a:buChar char="§"/>
              <a:defRPr sz="1350"/>
            </a:lvl2pPr>
            <a:lvl3pPr marL="900113" indent="-214313" algn="l">
              <a:buFont typeface="Wingdings" panose="05000000000000000000" pitchFamily="2" charset="2"/>
              <a:buChar char="§"/>
              <a:defRPr sz="1200"/>
            </a:lvl3pPr>
            <a:lvl4pPr marL="1243013" indent="-214313" algn="l">
              <a:buFont typeface="Wingdings" panose="05000000000000000000" pitchFamily="2" charset="2"/>
              <a:buChar char="§"/>
              <a:defRPr sz="1050"/>
            </a:lvl4pPr>
            <a:lvl5pPr marL="1585913" indent="-214313" algn="l">
              <a:buFont typeface="Wingdings" panose="05000000000000000000" pitchFamily="2" charset="2"/>
              <a:buChar char="§"/>
              <a:defRPr sz="105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tel 6">
            <a:extLst>
              <a:ext uri="{FF2B5EF4-FFF2-40B4-BE49-F238E27FC236}">
                <a16:creationId xmlns:a16="http://schemas.microsoft.com/office/drawing/2014/main" id="{F1F859E3-6B22-435E-B61B-457203B4D7CE}"/>
              </a:ext>
            </a:extLst>
          </p:cNvPr>
          <p:cNvSpPr>
            <a:spLocks noGrp="1"/>
          </p:cNvSpPr>
          <p:nvPr>
            <p:ph type="title" hasCustomPrompt="1"/>
          </p:nvPr>
        </p:nvSpPr>
        <p:spPr>
          <a:xfrm>
            <a:off x="1908176" y="1382164"/>
            <a:ext cx="5256213" cy="828488"/>
          </a:xfrm>
        </p:spPr>
        <p:txBody>
          <a:bodyPr/>
          <a:lstStyle>
            <a:lvl1pPr algn="l">
              <a:defRPr>
                <a:solidFill>
                  <a:schemeClr val="tx2"/>
                </a:solidFill>
              </a:defRPr>
            </a:lvl1pPr>
          </a:lstStyle>
          <a:p>
            <a:r>
              <a:rPr lang="nl-NL" dirty="0"/>
              <a:t>Opdracht</a:t>
            </a:r>
          </a:p>
        </p:txBody>
      </p:sp>
      <p:pic>
        <p:nvPicPr>
          <p:cNvPr id="17" name="Afbeelding 16">
            <a:extLst>
              <a:ext uri="{FF2B5EF4-FFF2-40B4-BE49-F238E27FC236}">
                <a16:creationId xmlns:a16="http://schemas.microsoft.com/office/drawing/2014/main" id="{DDDA7061-506A-45B4-B469-9C4B8B88AB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22370711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ocent">
    <p:spTree>
      <p:nvGrpSpPr>
        <p:cNvPr id="1" name=""/>
        <p:cNvGrpSpPr/>
        <p:nvPr/>
      </p:nvGrpSpPr>
      <p:grpSpPr>
        <a:xfrm>
          <a:off x="0" y="0"/>
          <a:ext cx="0" cy="0"/>
          <a:chOff x="0" y="0"/>
          <a:chExt cx="0" cy="0"/>
        </a:xfrm>
      </p:grpSpPr>
      <p:sp>
        <p:nvSpPr>
          <p:cNvPr id="3" name="Round Same Side Corner Rectangle 2"/>
          <p:cNvSpPr/>
          <p:nvPr userDrawn="1"/>
        </p:nvSpPr>
        <p:spPr>
          <a:xfrm rot="16200000">
            <a:off x="4031884" y="367601"/>
            <a:ext cx="4825653" cy="5473608"/>
          </a:xfrm>
          <a:prstGeom prst="round2SameRect">
            <a:avLst>
              <a:gd name="adj1" fmla="val 4637"/>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userDrawn="1"/>
        </p:nvSpPr>
        <p:spPr>
          <a:xfrm>
            <a:off x="1" y="3"/>
            <a:ext cx="3165763" cy="6093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Marcador de texto 7"/>
          <p:cNvSpPr>
            <a:spLocks noGrp="1"/>
          </p:cNvSpPr>
          <p:nvPr>
            <p:ph type="body" sz="quarter" idx="13" hasCustomPrompt="1"/>
          </p:nvPr>
        </p:nvSpPr>
        <p:spPr>
          <a:xfrm>
            <a:off x="4283968" y="915232"/>
            <a:ext cx="3600401" cy="569571"/>
          </a:xfrm>
          <a:prstGeom prst="rect">
            <a:avLst/>
          </a:prstGeom>
          <a:solidFill>
            <a:schemeClr val="tx2"/>
          </a:solidFill>
        </p:spPr>
        <p:txBody>
          <a:bodyPr vert="horz" lIns="0" tIns="72000" rIns="0" bIns="0" anchor="t">
            <a:noAutofit/>
          </a:bodyPr>
          <a:lstStyle>
            <a:lvl1pPr marL="0" indent="0" algn="ctr">
              <a:buNone/>
              <a:defRPr sz="1800" b="1" i="0" baseline="0">
                <a:solidFill>
                  <a:schemeClr val="bg1"/>
                </a:solidFill>
                <a:latin typeface="+mn-lt"/>
                <a:ea typeface="Raleway Black" charset="0"/>
                <a:cs typeface="Raleway Black" charset="0"/>
              </a:defRPr>
            </a:lvl1pPr>
          </a:lstStyle>
          <a:p>
            <a:pPr lvl="0"/>
            <a:r>
              <a:rPr lang="es-ES_tradnl" dirty="0"/>
              <a:t>Naam hier</a:t>
            </a:r>
          </a:p>
        </p:txBody>
      </p:sp>
      <p:sp>
        <p:nvSpPr>
          <p:cNvPr id="7" name="Rectángulo redondeado 6"/>
          <p:cNvSpPr/>
          <p:nvPr userDrawn="1"/>
        </p:nvSpPr>
        <p:spPr>
          <a:xfrm>
            <a:off x="3986164" y="908722"/>
            <a:ext cx="153789" cy="56957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800"/>
          </a:p>
        </p:txBody>
      </p:sp>
      <p:sp>
        <p:nvSpPr>
          <p:cNvPr id="10" name="Marcador de imagen 3"/>
          <p:cNvSpPr>
            <a:spLocks noGrp="1"/>
          </p:cNvSpPr>
          <p:nvPr>
            <p:ph type="pic" sz="quarter" idx="14"/>
          </p:nvPr>
        </p:nvSpPr>
        <p:spPr>
          <a:xfrm>
            <a:off x="561214" y="691579"/>
            <a:ext cx="2039801" cy="2593408"/>
          </a:xfrm>
          <a:prstGeom prst="roundRect">
            <a:avLst>
              <a:gd name="adj" fmla="val 8097"/>
            </a:avLst>
          </a:prstGeom>
          <a:solidFill>
            <a:srgbClr val="E6D9EB"/>
          </a:solidFill>
          <a:ln w="19050">
            <a:solidFill>
              <a:schemeClr val="bg1"/>
            </a:solidFill>
            <a:prstDash val="sysDot"/>
          </a:ln>
        </p:spPr>
        <p:txBody>
          <a:bodyPr anchor="ctr"/>
          <a:lstStyle>
            <a:lvl1pPr marL="0" indent="0" algn="ctr">
              <a:buNone/>
              <a:defRPr sz="675"/>
            </a:lvl1pPr>
          </a:lstStyle>
          <a:p>
            <a:r>
              <a:rPr lang="nl-NL"/>
              <a:t>Klik op het pictogram als u een afbeelding wilt toevoegen</a:t>
            </a:r>
            <a:endParaRPr lang="es-ES_tradnl" dirty="0"/>
          </a:p>
        </p:txBody>
      </p:sp>
      <p:sp>
        <p:nvSpPr>
          <p:cNvPr id="8" name="Slide Number Placeholder 7"/>
          <p:cNvSpPr>
            <a:spLocks noGrp="1"/>
          </p:cNvSpPr>
          <p:nvPr>
            <p:ph type="sldNum" sz="quarter" idx="15"/>
          </p:nvPr>
        </p:nvSpPr>
        <p:spPr>
          <a:solidFill>
            <a:schemeClr val="tx2"/>
          </a:solidFill>
        </p:spPr>
        <p:txBody>
          <a:bodyPr/>
          <a:lstStyle/>
          <a:p>
            <a:fld id="{F2AD1194-812F-4055-BBE9-128828CBE1E1}" type="slidenum">
              <a:rPr lang="en-US" smtClean="0"/>
              <a:pPr/>
              <a:t>‹nr.›</a:t>
            </a:fld>
            <a:endParaRPr lang="en-US" dirty="0"/>
          </a:p>
        </p:txBody>
      </p:sp>
      <p:sp>
        <p:nvSpPr>
          <p:cNvPr id="11" name="Text Placeholder 10"/>
          <p:cNvSpPr>
            <a:spLocks noGrp="1"/>
          </p:cNvSpPr>
          <p:nvPr>
            <p:ph type="body" sz="quarter" idx="16"/>
          </p:nvPr>
        </p:nvSpPr>
        <p:spPr>
          <a:xfrm>
            <a:off x="4283968" y="1637910"/>
            <a:ext cx="4552494" cy="3591293"/>
          </a:xfrm>
          <a:prstGeom prst="rect">
            <a:avLst/>
          </a:prstGeom>
        </p:spPr>
        <p:txBody>
          <a:bodyPr/>
          <a:lstStyle>
            <a:lvl1pPr marL="0" indent="0">
              <a:lnSpc>
                <a:spcPct val="100000"/>
              </a:lnSpc>
              <a:buNone/>
              <a:defRPr b="0"/>
            </a:lvl1pPr>
            <a:lvl2pPr marL="257175" indent="0">
              <a:lnSpc>
                <a:spcPct val="100000"/>
              </a:lnSpc>
              <a:buNone/>
              <a:defRPr/>
            </a:lvl2pPr>
            <a:lvl3pPr marL="514350" indent="0">
              <a:lnSpc>
                <a:spcPct val="100000"/>
              </a:lnSpc>
              <a:buNone/>
              <a:defRPr/>
            </a:lvl3pPr>
            <a:lvl4pPr marL="771525" indent="0">
              <a:lnSpc>
                <a:spcPct val="100000"/>
              </a:lnSpc>
              <a:buNone/>
              <a:defRPr/>
            </a:lvl4pPr>
            <a:lvl5pPr marL="1028700" indent="0">
              <a:lnSpc>
                <a:spcPct val="100000"/>
              </a:lnSpc>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16" name="Afbeelding 15" descr="Badge">
            <a:extLst>
              <a:ext uri="{FF2B5EF4-FFF2-40B4-BE49-F238E27FC236}">
                <a16:creationId xmlns:a16="http://schemas.microsoft.com/office/drawing/2014/main" id="{153F4A20-97F3-4677-94A9-78D6EE49D6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9310" y="691578"/>
            <a:ext cx="914400" cy="914400"/>
          </a:xfrm>
          <a:prstGeom prst="rect">
            <a:avLst/>
          </a:prstGeom>
        </p:spPr>
      </p:pic>
      <p:sp>
        <p:nvSpPr>
          <p:cNvPr id="28" name="Tijdelijke aanduiding voor dianummer 5">
            <a:extLst>
              <a:ext uri="{FF2B5EF4-FFF2-40B4-BE49-F238E27FC236}">
                <a16:creationId xmlns:a16="http://schemas.microsoft.com/office/drawing/2014/main" id="{5C024335-455C-4B1C-9590-DE19E4B9CD27}"/>
              </a:ext>
            </a:extLst>
          </p:cNvPr>
          <p:cNvSpPr txBox="1">
            <a:spLocks/>
          </p:cNvSpPr>
          <p:nvPr userDrawn="1"/>
        </p:nvSpPr>
        <p:spPr>
          <a:xfrm>
            <a:off x="8352480" y="6300000"/>
            <a:ext cx="360000" cy="360000"/>
          </a:xfrm>
          <a:prstGeom prst="rect">
            <a:avLst/>
          </a:prstGeom>
          <a:solidFill>
            <a:schemeClr val="tx2"/>
          </a:solidFill>
        </p:spPr>
        <p:txBody>
          <a:bodyPr vert="horz" lIns="68580" tIns="34290" rIns="68580" bIns="34290" rtlCol="0" anchor="ctr"/>
          <a:lstStyle>
            <a:defPPr>
              <a:defRPr lang="nl-NL"/>
            </a:defPPr>
            <a:lvl1pPr algn="ctr" rtl="0" fontAlgn="auto">
              <a:spcBef>
                <a:spcPts val="0"/>
              </a:spcBef>
              <a:spcAft>
                <a:spcPts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DA9E349-0BC9-4B4C-A4B5-200D409F0955}" type="slidenum">
              <a:rPr lang="nl-NL" sz="600" smtClean="0"/>
              <a:pPr>
                <a:defRPr/>
              </a:pPr>
              <a:t>‹nr.›</a:t>
            </a:fld>
            <a:endParaRPr lang="nl-NL" sz="600" dirty="0"/>
          </a:p>
        </p:txBody>
      </p:sp>
      <p:sp>
        <p:nvSpPr>
          <p:cNvPr id="29" name="Tijdelijke aanduiding voor voettekst 2">
            <a:extLst>
              <a:ext uri="{FF2B5EF4-FFF2-40B4-BE49-F238E27FC236}">
                <a16:creationId xmlns:a16="http://schemas.microsoft.com/office/drawing/2014/main" id="{58D0E384-12C1-4F38-9002-4300B7121B74}"/>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30" name="Rechte verbindingslijn 29">
            <a:extLst>
              <a:ext uri="{FF2B5EF4-FFF2-40B4-BE49-F238E27FC236}">
                <a16:creationId xmlns:a16="http://schemas.microsoft.com/office/drawing/2014/main" id="{87D16135-61A3-446C-B965-9F653764DECB}"/>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pic>
        <p:nvPicPr>
          <p:cNvPr id="14" name="Afbeelding 13">
            <a:extLst>
              <a:ext uri="{FF2B5EF4-FFF2-40B4-BE49-F238E27FC236}">
                <a16:creationId xmlns:a16="http://schemas.microsoft.com/office/drawing/2014/main" id="{24BD347B-EA7D-44B3-9CC2-0E24D93475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10280354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p:cNvSpPr/>
          <p:nvPr userDrawn="1"/>
        </p:nvSpPr>
        <p:spPr>
          <a:xfrm>
            <a:off x="0" y="4247260"/>
            <a:ext cx="9144000" cy="26107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4127157"/>
            <a:ext cx="9144000" cy="1358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23">
            <a:extLst>
              <a:ext uri="{FF2B5EF4-FFF2-40B4-BE49-F238E27FC236}">
                <a16:creationId xmlns:a16="http://schemas.microsoft.com/office/drawing/2014/main" id="{96E10B15-20EE-4760-A786-23B8A84B2708}"/>
              </a:ext>
            </a:extLst>
          </p:cNvPr>
          <p:cNvSpPr txBox="1"/>
          <p:nvPr userDrawn="1"/>
        </p:nvSpPr>
        <p:spPr>
          <a:xfrm>
            <a:off x="3491880" y="4725145"/>
            <a:ext cx="2267958" cy="259675"/>
          </a:xfrm>
          <a:prstGeom prst="rect">
            <a:avLst/>
          </a:prstGeom>
          <a:noFill/>
        </p:spPr>
        <p:txBody>
          <a:bodyPr wrap="square" lIns="51425" tIns="25712" rIns="51425" bIns="25712" rtlCol="0">
            <a:spAutoFit/>
          </a:bodyPr>
          <a:lstStyle/>
          <a:p>
            <a:pPr algn="ctr"/>
            <a:r>
              <a:rPr lang="en-US" sz="1350" b="0" dirty="0" err="1">
                <a:solidFill>
                  <a:schemeClr val="bg1"/>
                </a:solidFill>
                <a:latin typeface="+mj-lt"/>
              </a:rPr>
              <a:t>Contactgegevens</a:t>
            </a:r>
            <a:endParaRPr lang="id-ID" sz="1350" b="0" dirty="0">
              <a:solidFill>
                <a:schemeClr val="bg1"/>
              </a:solidFill>
              <a:latin typeface="+mj-lt"/>
            </a:endParaRPr>
          </a:p>
        </p:txBody>
      </p:sp>
      <p:grpSp>
        <p:nvGrpSpPr>
          <p:cNvPr id="10" name="Group 24">
            <a:extLst>
              <a:ext uri="{FF2B5EF4-FFF2-40B4-BE49-F238E27FC236}">
                <a16:creationId xmlns:a16="http://schemas.microsoft.com/office/drawing/2014/main" id="{50AF9A3F-879B-4152-BAAF-69B7926352F4}"/>
              </a:ext>
            </a:extLst>
          </p:cNvPr>
          <p:cNvGrpSpPr/>
          <p:nvPr userDrawn="1"/>
        </p:nvGrpSpPr>
        <p:grpSpPr>
          <a:xfrm>
            <a:off x="1348890" y="5435210"/>
            <a:ext cx="1911293" cy="395897"/>
            <a:chOff x="3300202" y="10139837"/>
            <a:chExt cx="5096782" cy="1055722"/>
          </a:xfrm>
        </p:grpSpPr>
        <p:sp>
          <p:nvSpPr>
            <p:cNvPr id="11" name="Text Placeholder 33">
              <a:extLst>
                <a:ext uri="{FF2B5EF4-FFF2-40B4-BE49-F238E27FC236}">
                  <a16:creationId xmlns:a16="http://schemas.microsoft.com/office/drawing/2014/main" id="{08741E3B-E617-471B-9493-EC4DC4E4C115}"/>
                </a:ext>
              </a:extLst>
            </p:cNvPr>
            <p:cNvSpPr txBox="1">
              <a:spLocks/>
            </p:cNvSpPr>
            <p:nvPr/>
          </p:nvSpPr>
          <p:spPr>
            <a:xfrm>
              <a:off x="3475201" y="10139837"/>
              <a:ext cx="4845583"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825" b="1" cap="all" baseline="0" dirty="0">
                  <a:solidFill>
                    <a:schemeClr val="bg1"/>
                  </a:solidFill>
                  <a:latin typeface="+mn-lt"/>
                  <a:cs typeface="Lato Bold"/>
                </a:rPr>
                <a:t>E-mail</a:t>
              </a:r>
            </a:p>
          </p:txBody>
        </p:sp>
        <p:sp>
          <p:nvSpPr>
            <p:cNvPr id="12" name="Rectangle 30">
              <a:extLst>
                <a:ext uri="{FF2B5EF4-FFF2-40B4-BE49-F238E27FC236}">
                  <a16:creationId xmlns:a16="http://schemas.microsoft.com/office/drawing/2014/main" id="{17D11B84-A651-4A57-8550-B8FAE2AA537E}"/>
                </a:ext>
              </a:extLst>
            </p:cNvPr>
            <p:cNvSpPr/>
            <p:nvPr/>
          </p:nvSpPr>
          <p:spPr>
            <a:xfrm>
              <a:off x="3300202" y="10641601"/>
              <a:ext cx="5096782" cy="553958"/>
            </a:xfrm>
            <a:prstGeom prst="rect">
              <a:avLst/>
            </a:prstGeom>
          </p:spPr>
          <p:txBody>
            <a:bodyPr wrap="square" lIns="68567" tIns="34283" rIns="68567" bIns="34283">
              <a:spAutoFit/>
            </a:bodyPr>
            <a:lstStyle/>
            <a:p>
              <a:pPr>
                <a:lnSpc>
                  <a:spcPct val="100000"/>
                </a:lnSpc>
              </a:pPr>
              <a:r>
                <a:rPr lang="en-US" sz="900" kern="600" baseline="0" dirty="0" err="1">
                  <a:solidFill>
                    <a:schemeClr val="bg1"/>
                  </a:solidFill>
                  <a:latin typeface="+mn-lt"/>
                  <a:cs typeface="Lato Light"/>
                </a:rPr>
                <a:t>info@evangelisch-college.nl</a:t>
              </a:r>
              <a:endParaRPr lang="en-US" sz="900" kern="600" baseline="0" dirty="0">
                <a:solidFill>
                  <a:schemeClr val="bg1"/>
                </a:solidFill>
                <a:latin typeface="+mn-lt"/>
                <a:cs typeface="Lato Light"/>
              </a:endParaRPr>
            </a:p>
          </p:txBody>
        </p:sp>
      </p:grpSp>
      <p:grpSp>
        <p:nvGrpSpPr>
          <p:cNvPr id="16" name="Group 34">
            <a:extLst>
              <a:ext uri="{FF2B5EF4-FFF2-40B4-BE49-F238E27FC236}">
                <a16:creationId xmlns:a16="http://schemas.microsoft.com/office/drawing/2014/main" id="{64D89C85-A03D-4A6B-B414-DB8DCF0A97EF}"/>
              </a:ext>
            </a:extLst>
          </p:cNvPr>
          <p:cNvGrpSpPr/>
          <p:nvPr userDrawn="1"/>
        </p:nvGrpSpPr>
        <p:grpSpPr>
          <a:xfrm>
            <a:off x="6686075" y="5434474"/>
            <a:ext cx="1911293" cy="396632"/>
            <a:chOff x="17532696" y="10139836"/>
            <a:chExt cx="5096782" cy="1057685"/>
          </a:xfrm>
        </p:grpSpPr>
        <p:sp>
          <p:nvSpPr>
            <p:cNvPr id="17" name="Text Placeholder 33">
              <a:extLst>
                <a:ext uri="{FF2B5EF4-FFF2-40B4-BE49-F238E27FC236}">
                  <a16:creationId xmlns:a16="http://schemas.microsoft.com/office/drawing/2014/main" id="{AA34EEBB-5C07-46B7-A76C-6E291EFF784A}"/>
                </a:ext>
              </a:extLst>
            </p:cNvPr>
            <p:cNvSpPr txBox="1">
              <a:spLocks/>
            </p:cNvSpPr>
            <p:nvPr/>
          </p:nvSpPr>
          <p:spPr>
            <a:xfrm>
              <a:off x="17714862" y="10139836"/>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825" b="1" cap="all" baseline="0" dirty="0">
                  <a:solidFill>
                    <a:schemeClr val="bg1"/>
                  </a:solidFill>
                  <a:latin typeface="+mn-lt"/>
                  <a:cs typeface="Lato Bold"/>
                </a:rPr>
                <a:t>website</a:t>
              </a:r>
            </a:p>
          </p:txBody>
        </p:sp>
        <p:sp>
          <p:nvSpPr>
            <p:cNvPr id="18" name="Rectangle 38">
              <a:extLst>
                <a:ext uri="{FF2B5EF4-FFF2-40B4-BE49-F238E27FC236}">
                  <a16:creationId xmlns:a16="http://schemas.microsoft.com/office/drawing/2014/main" id="{7B2F4776-317A-4516-BF99-10977ECC2C7D}"/>
                </a:ext>
              </a:extLst>
            </p:cNvPr>
            <p:cNvSpPr/>
            <p:nvPr/>
          </p:nvSpPr>
          <p:spPr>
            <a:xfrm>
              <a:off x="17532696" y="10643561"/>
              <a:ext cx="5096782" cy="553960"/>
            </a:xfrm>
            <a:prstGeom prst="rect">
              <a:avLst/>
            </a:prstGeom>
          </p:spPr>
          <p:txBody>
            <a:bodyPr wrap="square" lIns="68567" tIns="34283" rIns="68567" bIns="34283">
              <a:spAutoFit/>
            </a:bodyPr>
            <a:lstStyle/>
            <a:p>
              <a:pPr>
                <a:lnSpc>
                  <a:spcPct val="100000"/>
                </a:lnSpc>
              </a:pPr>
              <a:r>
                <a:rPr lang="en-US" sz="900" dirty="0" err="1">
                  <a:solidFill>
                    <a:schemeClr val="bg1"/>
                  </a:solidFill>
                  <a:latin typeface="+mn-lt"/>
                  <a:cs typeface="Lato Light"/>
                </a:rPr>
                <a:t>www.evangelisch-college.nl</a:t>
              </a:r>
              <a:endParaRPr lang="en-US" sz="900" dirty="0">
                <a:solidFill>
                  <a:schemeClr val="bg1"/>
                </a:solidFill>
                <a:latin typeface="+mn-lt"/>
                <a:cs typeface="Lato Light"/>
              </a:endParaRPr>
            </a:p>
          </p:txBody>
        </p:sp>
      </p:grpSp>
      <p:grpSp>
        <p:nvGrpSpPr>
          <p:cNvPr id="13" name="Group 31">
            <a:extLst>
              <a:ext uri="{FF2B5EF4-FFF2-40B4-BE49-F238E27FC236}">
                <a16:creationId xmlns:a16="http://schemas.microsoft.com/office/drawing/2014/main" id="{EB39313B-63F7-4023-9923-BC5F6470525A}"/>
              </a:ext>
            </a:extLst>
          </p:cNvPr>
          <p:cNvGrpSpPr/>
          <p:nvPr userDrawn="1"/>
        </p:nvGrpSpPr>
        <p:grpSpPr>
          <a:xfrm>
            <a:off x="4269283" y="5435210"/>
            <a:ext cx="1911293" cy="395897"/>
            <a:chOff x="10383628" y="10139837"/>
            <a:chExt cx="5096781" cy="1055722"/>
          </a:xfrm>
        </p:grpSpPr>
        <p:sp>
          <p:nvSpPr>
            <p:cNvPr id="14" name="Text Placeholder 33">
              <a:extLst>
                <a:ext uri="{FF2B5EF4-FFF2-40B4-BE49-F238E27FC236}">
                  <a16:creationId xmlns:a16="http://schemas.microsoft.com/office/drawing/2014/main" id="{840CA392-9D3C-495D-B029-E9419050284B}"/>
                </a:ext>
              </a:extLst>
            </p:cNvPr>
            <p:cNvSpPr txBox="1">
              <a:spLocks/>
            </p:cNvSpPr>
            <p:nvPr/>
          </p:nvSpPr>
          <p:spPr>
            <a:xfrm>
              <a:off x="10569097" y="10139837"/>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825" b="1" cap="all" normalizeH="0" baseline="0" dirty="0" err="1">
                  <a:solidFill>
                    <a:schemeClr val="bg1"/>
                  </a:solidFill>
                  <a:latin typeface="+mn-lt"/>
                  <a:cs typeface="Lato Bold"/>
                </a:rPr>
                <a:t>Telefoon</a:t>
              </a:r>
              <a:endParaRPr lang="en-AU" sz="825" b="1" cap="all" normalizeH="0" baseline="0" dirty="0">
                <a:solidFill>
                  <a:schemeClr val="bg1"/>
                </a:solidFill>
                <a:latin typeface="+mn-lt"/>
                <a:cs typeface="Lato Bold"/>
              </a:endParaRPr>
            </a:p>
          </p:txBody>
        </p:sp>
        <p:sp>
          <p:nvSpPr>
            <p:cNvPr id="15" name="Rectangle 33">
              <a:extLst>
                <a:ext uri="{FF2B5EF4-FFF2-40B4-BE49-F238E27FC236}">
                  <a16:creationId xmlns:a16="http://schemas.microsoft.com/office/drawing/2014/main" id="{AD1A7E17-EF3C-4853-9E34-37CF67CB944F}"/>
                </a:ext>
              </a:extLst>
            </p:cNvPr>
            <p:cNvSpPr/>
            <p:nvPr/>
          </p:nvSpPr>
          <p:spPr>
            <a:xfrm>
              <a:off x="10383628" y="10641601"/>
              <a:ext cx="5096781" cy="553958"/>
            </a:xfrm>
            <a:prstGeom prst="rect">
              <a:avLst/>
            </a:prstGeom>
          </p:spPr>
          <p:txBody>
            <a:bodyPr wrap="square" lIns="68567" tIns="34283" rIns="68567" bIns="34283">
              <a:spAutoFit/>
            </a:bodyPr>
            <a:lstStyle/>
            <a:p>
              <a:pPr>
                <a:lnSpc>
                  <a:spcPct val="100000"/>
                </a:lnSpc>
              </a:pPr>
              <a:r>
                <a:rPr lang="en-US" sz="900" dirty="0">
                  <a:solidFill>
                    <a:schemeClr val="bg1"/>
                  </a:solidFill>
                  <a:latin typeface="+mn-lt"/>
                </a:rPr>
                <a:t>078-6190037</a:t>
              </a:r>
              <a:endParaRPr lang="en-US" sz="900" dirty="0">
                <a:solidFill>
                  <a:schemeClr val="bg1"/>
                </a:solidFill>
                <a:latin typeface="+mn-lt"/>
                <a:cs typeface="Lato Light"/>
              </a:endParaRPr>
            </a:p>
          </p:txBody>
        </p:sp>
      </p:grpSp>
      <p:sp>
        <p:nvSpPr>
          <p:cNvPr id="20" name="Oval 40">
            <a:extLst>
              <a:ext uri="{FF2B5EF4-FFF2-40B4-BE49-F238E27FC236}">
                <a16:creationId xmlns:a16="http://schemas.microsoft.com/office/drawing/2014/main" id="{F51BA45D-8AAD-4AB3-9467-16016542CB44}"/>
              </a:ext>
            </a:extLst>
          </p:cNvPr>
          <p:cNvSpPr/>
          <p:nvPr/>
        </p:nvSpPr>
        <p:spPr>
          <a:xfrm flipH="1">
            <a:off x="3779913" y="5428851"/>
            <a:ext cx="439226" cy="439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5" tIns="25712" rIns="51425" bIns="25712" rtlCol="0" anchor="ctr"/>
          <a:lstStyle/>
          <a:p>
            <a:pPr algn="ctr"/>
            <a:endParaRPr lang="en-US" sz="900" dirty="0">
              <a:solidFill>
                <a:schemeClr val="accent1"/>
              </a:solidFill>
              <a:cs typeface="Lato Light"/>
            </a:endParaRPr>
          </a:p>
        </p:txBody>
      </p:sp>
      <p:sp>
        <p:nvSpPr>
          <p:cNvPr id="21" name="Freeform 107">
            <a:extLst>
              <a:ext uri="{FF2B5EF4-FFF2-40B4-BE49-F238E27FC236}">
                <a16:creationId xmlns:a16="http://schemas.microsoft.com/office/drawing/2014/main" id="{35D285EC-DE73-4824-A439-541425AA1FA3}"/>
              </a:ext>
            </a:extLst>
          </p:cNvPr>
          <p:cNvSpPr>
            <a:spLocks/>
          </p:cNvSpPr>
          <p:nvPr userDrawn="1"/>
        </p:nvSpPr>
        <p:spPr bwMode="auto">
          <a:xfrm>
            <a:off x="3901799" y="5526946"/>
            <a:ext cx="201778" cy="212297"/>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bg1"/>
          </a:solidFill>
          <a:ln w="9525">
            <a:noFill/>
            <a:round/>
            <a:headEnd/>
            <a:tailEnd/>
          </a:ln>
        </p:spPr>
        <p:txBody>
          <a:bodyPr vert="horz" wrap="square" lIns="25718" tIns="12859" rIns="25718" bIns="12859" numCol="1" anchor="t" anchorCtr="0" compatLnSpc="1">
            <a:prstTxWarp prst="textNoShape">
              <a:avLst/>
            </a:prstTxWarp>
          </a:bodyPr>
          <a:lstStyle/>
          <a:p>
            <a:endParaRPr lang="en-US" sz="506"/>
          </a:p>
        </p:txBody>
      </p:sp>
      <p:sp>
        <p:nvSpPr>
          <p:cNvPr id="23" name="Oval 43">
            <a:extLst>
              <a:ext uri="{FF2B5EF4-FFF2-40B4-BE49-F238E27FC236}">
                <a16:creationId xmlns:a16="http://schemas.microsoft.com/office/drawing/2014/main" id="{1E59A1AB-41AF-436A-ADF3-731FF9677FD4}"/>
              </a:ext>
            </a:extLst>
          </p:cNvPr>
          <p:cNvSpPr/>
          <p:nvPr userDrawn="1"/>
        </p:nvSpPr>
        <p:spPr>
          <a:xfrm flipH="1">
            <a:off x="6212692" y="5428851"/>
            <a:ext cx="439226" cy="439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5" tIns="25712" rIns="51425" bIns="25712" rtlCol="0" anchor="ctr"/>
          <a:lstStyle/>
          <a:p>
            <a:pPr algn="ctr"/>
            <a:endParaRPr lang="en-AU" sz="900" dirty="0">
              <a:solidFill>
                <a:schemeClr val="bg1"/>
              </a:solidFill>
              <a:cs typeface="Lato Light"/>
            </a:endParaRPr>
          </a:p>
        </p:txBody>
      </p:sp>
      <p:sp>
        <p:nvSpPr>
          <p:cNvPr id="24" name="Freeform 78">
            <a:extLst>
              <a:ext uri="{FF2B5EF4-FFF2-40B4-BE49-F238E27FC236}">
                <a16:creationId xmlns:a16="http://schemas.microsoft.com/office/drawing/2014/main" id="{025B8FF2-334B-46C0-8E63-D47D371C9472}"/>
              </a:ext>
            </a:extLst>
          </p:cNvPr>
          <p:cNvSpPr>
            <a:spLocks noEditPoints="1"/>
          </p:cNvSpPr>
          <p:nvPr userDrawn="1"/>
        </p:nvSpPr>
        <p:spPr bwMode="auto">
          <a:xfrm>
            <a:off x="6324535" y="5526694"/>
            <a:ext cx="220464" cy="220550"/>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bg1"/>
          </a:solidFill>
          <a:ln w="9525">
            <a:noFill/>
            <a:round/>
            <a:headEnd/>
            <a:tailEnd/>
          </a:ln>
        </p:spPr>
        <p:txBody>
          <a:bodyPr vert="horz" wrap="square" lIns="25718" tIns="12859" rIns="25718" bIns="12859" numCol="1" anchor="t" anchorCtr="0" compatLnSpc="1">
            <a:prstTxWarp prst="textNoShape">
              <a:avLst/>
            </a:prstTxWarp>
          </a:bodyPr>
          <a:lstStyle/>
          <a:p>
            <a:endParaRPr lang="en-US" sz="506"/>
          </a:p>
        </p:txBody>
      </p:sp>
      <p:sp>
        <p:nvSpPr>
          <p:cNvPr id="26" name="Oval 46">
            <a:extLst>
              <a:ext uri="{FF2B5EF4-FFF2-40B4-BE49-F238E27FC236}">
                <a16:creationId xmlns:a16="http://schemas.microsoft.com/office/drawing/2014/main" id="{745D8EF3-7C21-4832-B62B-28337870649F}"/>
              </a:ext>
            </a:extLst>
          </p:cNvPr>
          <p:cNvSpPr/>
          <p:nvPr userDrawn="1"/>
        </p:nvSpPr>
        <p:spPr>
          <a:xfrm flipH="1">
            <a:off x="859192" y="5428851"/>
            <a:ext cx="439226" cy="43934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1425" tIns="25712" rIns="51425" bIns="25712" rtlCol="0" anchor="ctr"/>
          <a:lstStyle/>
          <a:p>
            <a:pPr algn="ctr"/>
            <a:endParaRPr lang="en-AU" sz="900" dirty="0">
              <a:solidFill>
                <a:schemeClr val="bg1"/>
              </a:solidFill>
              <a:cs typeface="Lato Light"/>
            </a:endParaRPr>
          </a:p>
        </p:txBody>
      </p:sp>
      <p:sp>
        <p:nvSpPr>
          <p:cNvPr id="27" name="Freeform 74">
            <a:extLst>
              <a:ext uri="{FF2B5EF4-FFF2-40B4-BE49-F238E27FC236}">
                <a16:creationId xmlns:a16="http://schemas.microsoft.com/office/drawing/2014/main" id="{844B7401-BCBF-4DDD-82B1-63A7A096FAFB}"/>
              </a:ext>
            </a:extLst>
          </p:cNvPr>
          <p:cNvSpPr>
            <a:spLocks noEditPoints="1"/>
          </p:cNvSpPr>
          <p:nvPr userDrawn="1"/>
        </p:nvSpPr>
        <p:spPr bwMode="auto">
          <a:xfrm>
            <a:off x="964148" y="5546595"/>
            <a:ext cx="233999" cy="181570"/>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headEnd/>
            <a:tailEnd/>
          </a:ln>
        </p:spPr>
        <p:txBody>
          <a:bodyPr vert="horz" wrap="square" lIns="25718" tIns="12859" rIns="25718" bIns="12859" numCol="1" anchor="t" anchorCtr="0" compatLnSpc="1">
            <a:prstTxWarp prst="textNoShape">
              <a:avLst/>
            </a:prstTxWarp>
          </a:bodyPr>
          <a:lstStyle/>
          <a:p>
            <a:endParaRPr lang="en-US" sz="506"/>
          </a:p>
        </p:txBody>
      </p:sp>
      <p:pic>
        <p:nvPicPr>
          <p:cNvPr id="25" name="Afbeelding 24">
            <a:extLst>
              <a:ext uri="{FF2B5EF4-FFF2-40B4-BE49-F238E27FC236}">
                <a16:creationId xmlns:a16="http://schemas.microsoft.com/office/drawing/2014/main" id="{78ACF562-2291-4E28-A2E2-6929A04CA5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2604" y="1642898"/>
            <a:ext cx="2438792" cy="924424"/>
          </a:xfrm>
          <a:prstGeom prst="rect">
            <a:avLst/>
          </a:prstGeom>
        </p:spPr>
      </p:pic>
    </p:spTree>
    <p:extLst>
      <p:ext uri="{BB962C8B-B14F-4D97-AF65-F5344CB8AC3E}">
        <p14:creationId xmlns:p14="http://schemas.microsoft.com/office/powerpoint/2010/main" val="3833695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ounded Rectangle 8"/>
          <p:cNvSpPr/>
          <p:nvPr userDrawn="1"/>
        </p:nvSpPr>
        <p:spPr>
          <a:xfrm>
            <a:off x="2" y="3552825"/>
            <a:ext cx="9143999" cy="3109784"/>
          </a:xfrm>
          <a:prstGeom prst="roundRect">
            <a:avLst>
              <a:gd name="adj"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6"/>
          <p:cNvSpPr/>
          <p:nvPr userDrawn="1"/>
        </p:nvSpPr>
        <p:spPr>
          <a:xfrm>
            <a:off x="0" y="3702769"/>
            <a:ext cx="9143999" cy="31718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Afbeelding 3">
            <a:extLst>
              <a:ext uri="{FF2B5EF4-FFF2-40B4-BE49-F238E27FC236}">
                <a16:creationId xmlns:a16="http://schemas.microsoft.com/office/drawing/2014/main" id="{61736F02-42B7-4BFE-8B17-2FD67A8908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37984" y="1412777"/>
            <a:ext cx="2868029" cy="1109803"/>
          </a:xfrm>
          <a:prstGeom prst="rect">
            <a:avLst/>
          </a:prstGeom>
        </p:spPr>
      </p:pic>
      <p:sp>
        <p:nvSpPr>
          <p:cNvPr id="8" name="Tijdelijke aanduiding voor inhoud 7">
            <a:extLst>
              <a:ext uri="{FF2B5EF4-FFF2-40B4-BE49-F238E27FC236}">
                <a16:creationId xmlns:a16="http://schemas.microsoft.com/office/drawing/2014/main" id="{E8867969-6048-43EB-99FC-2C38643223C5}"/>
              </a:ext>
            </a:extLst>
          </p:cNvPr>
          <p:cNvSpPr>
            <a:spLocks noGrp="1"/>
          </p:cNvSpPr>
          <p:nvPr>
            <p:ph sz="quarter" idx="10"/>
          </p:nvPr>
        </p:nvSpPr>
        <p:spPr>
          <a:xfrm>
            <a:off x="1332000" y="4221163"/>
            <a:ext cx="6480000" cy="2087562"/>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838054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2064271"/>
            <a:ext cx="8229600" cy="428625"/>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457200" y="2591147"/>
            <a:ext cx="8229600" cy="4150221"/>
          </a:xfrm>
        </p:spPr>
        <p:txBody>
          <a:bodyPr>
            <a:normAutofit/>
          </a:bodyPr>
          <a:lstStyle>
            <a:lvl1pPr>
              <a:lnSpc>
                <a:spcPct val="114000"/>
              </a:lnSpc>
              <a:defRPr sz="2000"/>
            </a:lvl1pPr>
            <a:lvl2pPr>
              <a:lnSpc>
                <a:spcPct val="114000"/>
              </a:lnSpc>
              <a:defRPr sz="1800"/>
            </a:lvl2pPr>
            <a:lvl3pPr>
              <a:lnSpc>
                <a:spcPct val="114000"/>
              </a:lnSpc>
              <a:defRPr sz="1600"/>
            </a:lvl3pPr>
            <a:lvl4pPr>
              <a:lnSpc>
                <a:spcPct val="114000"/>
              </a:lnSpc>
              <a:defRPr sz="1400"/>
            </a:lvl4pPr>
            <a:lvl5pPr>
              <a:lnSpc>
                <a:spcPct val="114000"/>
              </a:lnSpc>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48D30746-9872-4FC0-87FD-BA91D2642216}" type="datetimeFigureOut">
              <a:rPr lang="nl-NL">
                <a:solidFill>
                  <a:prstClr val="black">
                    <a:tint val="75000"/>
                  </a:prstClr>
                </a:solidFill>
              </a:rPr>
              <a:pPr>
                <a:defRPr/>
              </a:pPr>
              <a:t>18-5-2023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461A26DE-40B0-4C61-8068-A5D8708C8179}"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37523618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Voorpagina">
    <p:spTree>
      <p:nvGrpSpPr>
        <p:cNvPr id="1" name=""/>
        <p:cNvGrpSpPr/>
        <p:nvPr/>
      </p:nvGrpSpPr>
      <p:grpSpPr>
        <a:xfrm>
          <a:off x="0" y="0"/>
          <a:ext cx="0" cy="0"/>
          <a:chOff x="0" y="0"/>
          <a:chExt cx="0" cy="0"/>
        </a:xfrm>
      </p:grpSpPr>
      <p:pic>
        <p:nvPicPr>
          <p:cNvPr id="3" name="Picture Placeholder 2"/>
          <p:cNvPicPr>
            <a:picLocks noChangeAspect="1"/>
          </p:cNvPicPr>
          <p:nvPr userDrawn="1"/>
        </p:nvPicPr>
        <p:blipFill>
          <a:blip r:embed="rId2">
            <a:extLst>
              <a:ext uri="{28A0092B-C50C-407E-A947-70E740481C1C}">
                <a14:useLocalDpi xmlns:a14="http://schemas.microsoft.com/office/drawing/2010/main" val="0"/>
              </a:ext>
            </a:extLst>
          </a:blip>
          <a:srcRect t="4797" b="4797"/>
          <a:stretch>
            <a:fillRect/>
          </a:stretch>
        </p:blipFill>
        <p:spPr bwMode="auto">
          <a:xfrm>
            <a:off x="0" y="2244784"/>
            <a:ext cx="9144000" cy="4652963"/>
          </a:xfrm>
          <a:prstGeom prst="rect">
            <a:avLst/>
          </a:prstGeom>
        </p:spPr>
      </p:pic>
      <p:sp>
        <p:nvSpPr>
          <p:cNvPr id="12" name="Rectangle 11"/>
          <p:cNvSpPr/>
          <p:nvPr userDrawn="1"/>
        </p:nvSpPr>
        <p:spPr>
          <a:xfrm>
            <a:off x="0" y="1412776"/>
            <a:ext cx="9144000" cy="937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ETS-</a:t>
            </a:r>
            <a:r>
              <a:rPr lang="en-US" sz="3600" b="1" dirty="0" err="1"/>
              <a:t>Bijbelcursus</a:t>
            </a:r>
            <a:endParaRPr lang="en-US" sz="3600" b="1" dirty="0"/>
          </a:p>
        </p:txBody>
      </p:sp>
      <p:sp>
        <p:nvSpPr>
          <p:cNvPr id="5" name="Rechthoek 4">
            <a:extLst>
              <a:ext uri="{FF2B5EF4-FFF2-40B4-BE49-F238E27FC236}">
                <a16:creationId xmlns:a16="http://schemas.microsoft.com/office/drawing/2014/main" id="{A208B12A-976B-4CE0-A26E-B778F32D1F78}"/>
              </a:ext>
            </a:extLst>
          </p:cNvPr>
          <p:cNvSpPr/>
          <p:nvPr userDrawn="1"/>
        </p:nvSpPr>
        <p:spPr>
          <a:xfrm>
            <a:off x="445513" y="2780928"/>
            <a:ext cx="8230944" cy="692696"/>
          </a:xfrm>
          <a:prstGeom prst="rect">
            <a:avLst/>
          </a:prstGeom>
          <a:solidFill>
            <a:schemeClr val="bg1"/>
          </a:solidFill>
          <a:ln w="19050">
            <a:solidFill>
              <a:srgbClr val="CE075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b="1" dirty="0">
              <a:solidFill>
                <a:schemeClr val="tx1"/>
              </a:solidFill>
            </a:endParaRPr>
          </a:p>
        </p:txBody>
      </p:sp>
      <p:sp>
        <p:nvSpPr>
          <p:cNvPr id="20" name="Tijdelijke aanduiding voor voettekst 19">
            <a:extLst>
              <a:ext uri="{FF2B5EF4-FFF2-40B4-BE49-F238E27FC236}">
                <a16:creationId xmlns:a16="http://schemas.microsoft.com/office/drawing/2014/main" id="{0B025E24-3629-4BBB-BA1B-DE9B876EE0C7}"/>
              </a:ext>
            </a:extLst>
          </p:cNvPr>
          <p:cNvSpPr>
            <a:spLocks noGrp="1"/>
          </p:cNvSpPr>
          <p:nvPr>
            <p:ph type="ftr" sz="quarter" idx="13"/>
          </p:nvPr>
        </p:nvSpPr>
        <p:spPr>
          <a:xfrm>
            <a:off x="3131841" y="404664"/>
            <a:ext cx="5544616" cy="648072"/>
          </a:xfrm>
          <a:prstGeom prst="rect">
            <a:avLst/>
          </a:prstGeom>
          <a:ln>
            <a:noFill/>
          </a:ln>
        </p:spPr>
        <p:txBody>
          <a:bodyPr/>
          <a:lstStyle>
            <a:lvl1pPr algn="r">
              <a:defRPr b="0">
                <a:solidFill>
                  <a:schemeClr val="tx1">
                    <a:lumMod val="75000"/>
                    <a:lumOff val="25000"/>
                  </a:schemeClr>
                </a:solidFill>
              </a:defRPr>
            </a:lvl1pPr>
          </a:lstStyle>
          <a:p>
            <a:pPr>
              <a:defRPr/>
            </a:pPr>
            <a:r>
              <a:rPr lang="nl-NL"/>
              <a:t>Oude Testament | Les 9 | Ruth | Mei 2019</a:t>
            </a:r>
            <a:endParaRPr lang="nl-NL" dirty="0"/>
          </a:p>
        </p:txBody>
      </p:sp>
      <p:sp>
        <p:nvSpPr>
          <p:cNvPr id="21" name="Titel 20">
            <a:extLst>
              <a:ext uri="{FF2B5EF4-FFF2-40B4-BE49-F238E27FC236}">
                <a16:creationId xmlns:a16="http://schemas.microsoft.com/office/drawing/2014/main" id="{635C5D8E-E5D9-4D84-878C-E572FD7FE0FB}"/>
              </a:ext>
            </a:extLst>
          </p:cNvPr>
          <p:cNvSpPr>
            <a:spLocks noGrp="1"/>
          </p:cNvSpPr>
          <p:nvPr>
            <p:ph type="title" hasCustomPrompt="1"/>
          </p:nvPr>
        </p:nvSpPr>
        <p:spPr>
          <a:xfrm>
            <a:off x="432000" y="2780927"/>
            <a:ext cx="8280000" cy="692696"/>
          </a:xfrm>
        </p:spPr>
        <p:txBody>
          <a:bodyPr/>
          <a:lstStyle>
            <a:lvl1pPr algn="ctr">
              <a:defRPr>
                <a:solidFill>
                  <a:schemeClr val="tx1"/>
                </a:solidFill>
                <a:latin typeface="+mj-lt"/>
              </a:defRPr>
            </a:lvl1pPr>
          </a:lstStyle>
          <a:p>
            <a:r>
              <a:rPr lang="nl-NL" dirty="0"/>
              <a:t>Naam van de les</a:t>
            </a:r>
          </a:p>
        </p:txBody>
      </p:sp>
      <p:pic>
        <p:nvPicPr>
          <p:cNvPr id="8" name="Afbeelding 7">
            <a:extLst>
              <a:ext uri="{FF2B5EF4-FFF2-40B4-BE49-F238E27FC236}">
                <a16:creationId xmlns:a16="http://schemas.microsoft.com/office/drawing/2014/main" id="{861B9021-C3FA-424B-9DD6-458E67E927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04664"/>
            <a:ext cx="2274016" cy="648073"/>
          </a:xfrm>
          <a:prstGeom prst="rect">
            <a:avLst/>
          </a:prstGeom>
        </p:spPr>
      </p:pic>
    </p:spTree>
    <p:extLst>
      <p:ext uri="{BB962C8B-B14F-4D97-AF65-F5344CB8AC3E}">
        <p14:creationId xmlns:p14="http://schemas.microsoft.com/office/powerpoint/2010/main" val="1428937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ndaard">
    <p:spTree>
      <p:nvGrpSpPr>
        <p:cNvPr id="1" name=""/>
        <p:cNvGrpSpPr/>
        <p:nvPr/>
      </p:nvGrpSpPr>
      <p:grpSpPr>
        <a:xfrm>
          <a:off x="0" y="0"/>
          <a:ext cx="0" cy="0"/>
          <a:chOff x="0" y="0"/>
          <a:chExt cx="0" cy="0"/>
        </a:xfrm>
      </p:grpSpPr>
      <p:sp>
        <p:nvSpPr>
          <p:cNvPr id="7" name="Title 6"/>
          <p:cNvSpPr>
            <a:spLocks noGrp="1"/>
          </p:cNvSpPr>
          <p:nvPr>
            <p:ph type="title"/>
          </p:nvPr>
        </p:nvSpPr>
        <p:spPr>
          <a:xfrm>
            <a:off x="432000" y="188640"/>
            <a:ext cx="8280000" cy="720000"/>
          </a:xfrm>
        </p:spPr>
        <p:txBody>
          <a:bodyPr/>
          <a:lstStyle/>
          <a:p>
            <a:r>
              <a:rPr lang="nl-NL"/>
              <a:t>Klik om stijl te bewerken</a:t>
            </a:r>
            <a:endParaRPr lang="en-US" dirty="0"/>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endParaRPr lang="nl-NL" dirty="0"/>
          </a:p>
        </p:txBody>
      </p:sp>
      <p:sp>
        <p:nvSpPr>
          <p:cNvPr id="4" name="Tijdelijke aanduiding voor inhoud 3">
            <a:extLst>
              <a:ext uri="{FF2B5EF4-FFF2-40B4-BE49-F238E27FC236}">
                <a16:creationId xmlns:a16="http://schemas.microsoft.com/office/drawing/2014/main" id="{6B798EC1-3D51-4CB3-9F00-B3876B5DA418}"/>
              </a:ext>
            </a:extLst>
          </p:cNvPr>
          <p:cNvSpPr>
            <a:spLocks noGrp="1"/>
          </p:cNvSpPr>
          <p:nvPr>
            <p:ph sz="quarter" idx="10"/>
          </p:nvPr>
        </p:nvSpPr>
        <p:spPr>
          <a:xfrm>
            <a:off x="432000" y="1269280"/>
            <a:ext cx="8280000" cy="4680000"/>
          </a:xfrm>
        </p:spPr>
        <p:txBody>
          <a:bodyPr/>
          <a:lstStyle>
            <a:lvl2pPr>
              <a:defRPr sz="2200"/>
            </a:lvl2pPr>
            <a:lvl3pPr>
              <a:defRPr sz="2200"/>
            </a:lvl3pPr>
            <a:lvl4pPr>
              <a:defRPr sz="2200"/>
            </a:lvl4pPr>
            <a:lvl5pPr>
              <a:defRPr sz="22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4523485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Programma">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733256"/>
            <a:ext cx="958598" cy="943358"/>
          </a:xfrm>
          <a:prstGeom prst="rect">
            <a:avLst/>
          </a:prstGeom>
        </p:spPr>
      </p:pic>
      <p:sp>
        <p:nvSpPr>
          <p:cNvPr id="4" name="Rectangle 5">
            <a:extLst>
              <a:ext uri="{FF2B5EF4-FFF2-40B4-BE49-F238E27FC236}">
                <a16:creationId xmlns:a16="http://schemas.microsoft.com/office/drawing/2014/main" id="{44E5AFC3-1622-4AE9-AB65-0D0A24D95EF8}"/>
              </a:ext>
            </a:extLst>
          </p:cNvPr>
          <p:cNvSpPr/>
          <p:nvPr userDrawn="1"/>
        </p:nvSpPr>
        <p:spPr>
          <a:xfrm>
            <a:off x="-1" y="0"/>
            <a:ext cx="9143999" cy="6120681"/>
          </a:xfrm>
          <a:prstGeom prst="rect">
            <a:avLst/>
          </a:prstGeom>
          <a:solidFill>
            <a:srgbClr val="C21659">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hthoek 4">
            <a:extLst>
              <a:ext uri="{FF2B5EF4-FFF2-40B4-BE49-F238E27FC236}">
                <a16:creationId xmlns:a16="http://schemas.microsoft.com/office/drawing/2014/main" id="{8B1AD304-E2F7-49AF-A261-F72F00D03F19}"/>
              </a:ext>
            </a:extLst>
          </p:cNvPr>
          <p:cNvSpPr/>
          <p:nvPr userDrawn="1"/>
        </p:nvSpPr>
        <p:spPr>
          <a:xfrm>
            <a:off x="0" y="6091939"/>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ianummer 5">
            <a:extLst>
              <a:ext uri="{FF2B5EF4-FFF2-40B4-BE49-F238E27FC236}">
                <a16:creationId xmlns:a16="http://schemas.microsoft.com/office/drawing/2014/main" id="{14BF08AE-ABE9-4800-AA1D-A609DA89A6D3}"/>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8" name="Tijdelijke aanduiding voor voettekst 2">
            <a:extLst>
              <a:ext uri="{FF2B5EF4-FFF2-40B4-BE49-F238E27FC236}">
                <a16:creationId xmlns:a16="http://schemas.microsoft.com/office/drawing/2014/main" id="{14703C30-CC22-4187-8ABF-E5B998E8A584}"/>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p>
        </p:txBody>
      </p:sp>
      <p:cxnSp>
        <p:nvCxnSpPr>
          <p:cNvPr id="9" name="Rechte verbindingslijn 8">
            <a:extLst>
              <a:ext uri="{FF2B5EF4-FFF2-40B4-BE49-F238E27FC236}">
                <a16:creationId xmlns:a16="http://schemas.microsoft.com/office/drawing/2014/main" id="{C971989F-C4AF-4CA6-BC34-A1F124483EDD}"/>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10" name="Afbeelding 9">
            <a:extLst>
              <a:ext uri="{FF2B5EF4-FFF2-40B4-BE49-F238E27FC236}">
                <a16:creationId xmlns:a16="http://schemas.microsoft.com/office/drawing/2014/main" id="{41EDCE27-6AB6-42ED-A793-96C3379A79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15" name="Rectangle 15">
            <a:extLst>
              <a:ext uri="{FF2B5EF4-FFF2-40B4-BE49-F238E27FC236}">
                <a16:creationId xmlns:a16="http://schemas.microsoft.com/office/drawing/2014/main" id="{5C88AEB3-E062-4800-A605-E01260C2BA16}"/>
              </a:ext>
            </a:extLst>
          </p:cNvPr>
          <p:cNvSpPr/>
          <p:nvPr userDrawn="1"/>
        </p:nvSpPr>
        <p:spPr>
          <a:xfrm flipV="1">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Placeholder 1">
            <a:extLst>
              <a:ext uri="{FF2B5EF4-FFF2-40B4-BE49-F238E27FC236}">
                <a16:creationId xmlns:a16="http://schemas.microsoft.com/office/drawing/2014/main" id="{E3357A84-05F2-4C88-B2E6-CE353B2E76C0}"/>
              </a:ext>
            </a:extLst>
          </p:cNvPr>
          <p:cNvSpPr>
            <a:spLocks noGrp="1"/>
          </p:cNvSpPr>
          <p:nvPr>
            <p:ph type="title" hasCustomPrompt="1"/>
          </p:nvPr>
        </p:nvSpPr>
        <p:spPr>
          <a:xfrm>
            <a:off x="431998" y="181386"/>
            <a:ext cx="8280000" cy="720000"/>
          </a:xfrm>
          <a:prstGeom prst="rect">
            <a:avLst/>
          </a:prstGeom>
          <a:ln>
            <a:noFill/>
            <a:prstDash val="sysDot"/>
          </a:ln>
        </p:spPr>
        <p:txBody>
          <a:bodyPr vert="horz" lIns="91440" tIns="45720" rIns="91440" bIns="45720" rtlCol="0" anchor="ctr">
            <a:normAutofit/>
          </a:bodyPr>
          <a:lstStyle>
            <a:lvl1pPr>
              <a:defRPr>
                <a:solidFill>
                  <a:srgbClr val="C21659"/>
                </a:solidFill>
              </a:defRPr>
            </a:lvl1pPr>
          </a:lstStyle>
          <a:p>
            <a:r>
              <a:rPr lang="nl-NL" dirty="0"/>
              <a:t>Programma</a:t>
            </a:r>
            <a:endParaRPr lang="en-US" dirty="0"/>
          </a:p>
        </p:txBody>
      </p:sp>
      <p:sp>
        <p:nvSpPr>
          <p:cNvPr id="17" name="Tijdelijke aanduiding voor inhoud 16">
            <a:extLst>
              <a:ext uri="{FF2B5EF4-FFF2-40B4-BE49-F238E27FC236}">
                <a16:creationId xmlns:a16="http://schemas.microsoft.com/office/drawing/2014/main" id="{E61B2FDC-AC4B-4E06-87C9-2F1331014B6E}"/>
              </a:ext>
            </a:extLst>
          </p:cNvPr>
          <p:cNvSpPr>
            <a:spLocks noGrp="1"/>
          </p:cNvSpPr>
          <p:nvPr>
            <p:ph sz="quarter" idx="10"/>
          </p:nvPr>
        </p:nvSpPr>
        <p:spPr>
          <a:xfrm>
            <a:off x="432000" y="1269280"/>
            <a:ext cx="8280000" cy="4680000"/>
          </a:xfrm>
          <a:prstGeom prst="rect">
            <a:avLst/>
          </a:prstGeom>
          <a:ln>
            <a:solidFill>
              <a:srgbClr val="FFFFFF"/>
            </a:solidFill>
            <a:prstDash val="sysDot"/>
          </a:ln>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12556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bg>
      <p:bgPr>
        <a:solidFill>
          <a:schemeClr val="bg1"/>
        </a:solidFill>
        <a:effectLst/>
      </p:bgPr>
    </p:bg>
    <p:spTree>
      <p:nvGrpSpPr>
        <p:cNvPr id="1" name=""/>
        <p:cNvGrpSpPr/>
        <p:nvPr/>
      </p:nvGrpSpPr>
      <p:grpSpPr>
        <a:xfrm>
          <a:off x="0" y="0"/>
          <a:ext cx="0" cy="0"/>
          <a:chOff x="0" y="0"/>
          <a:chExt cx="0" cy="0"/>
        </a:xfrm>
      </p:grpSpPr>
      <p:sp>
        <p:nvSpPr>
          <p:cNvPr id="9" name="Rectangle 8"/>
          <p:cNvSpPr>
            <a:spLocks/>
          </p:cNvSpPr>
          <p:nvPr userDrawn="1"/>
        </p:nvSpPr>
        <p:spPr>
          <a:xfrm>
            <a:off x="662472" y="2006082"/>
            <a:ext cx="8481527" cy="28458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a:spLocks/>
          </p:cNvSpPr>
          <p:nvPr/>
        </p:nvSpPr>
        <p:spPr>
          <a:xfrm>
            <a:off x="0" y="2006082"/>
            <a:ext cx="539551" cy="2845836"/>
          </a:xfrm>
          <a:prstGeom prst="rect">
            <a:avLst/>
          </a:prstGeom>
          <a:solidFill>
            <a:srgbClr val="C216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userDrawn="1">
            <p:ph type="title"/>
          </p:nvPr>
        </p:nvSpPr>
        <p:spPr>
          <a:xfrm>
            <a:off x="741785" y="2544818"/>
            <a:ext cx="4643919" cy="1252852"/>
          </a:xfrm>
        </p:spPr>
        <p:txBody>
          <a:bodyPr anchor="b">
            <a:normAutofit/>
          </a:bodyPr>
          <a:lstStyle>
            <a:lvl1pPr algn="l">
              <a:defRPr sz="2800" b="1" cap="all">
                <a:solidFill>
                  <a:schemeClr val="tx1"/>
                </a:solidFill>
              </a:defRPr>
            </a:lvl1pPr>
          </a:lstStyle>
          <a:p>
            <a:r>
              <a:rPr lang="nl-NL"/>
              <a:t>Klik om stijl te bewerken</a:t>
            </a:r>
            <a:endParaRPr lang="en-US" dirty="0"/>
          </a:p>
        </p:txBody>
      </p:sp>
      <p:sp>
        <p:nvSpPr>
          <p:cNvPr id="10" name="Text Placeholder 8"/>
          <p:cNvSpPr>
            <a:spLocks noGrp="1"/>
          </p:cNvSpPr>
          <p:nvPr userDrawn="1">
            <p:ph type="body" sz="quarter" idx="10" hasCustomPrompt="1"/>
          </p:nvPr>
        </p:nvSpPr>
        <p:spPr>
          <a:xfrm>
            <a:off x="741785" y="3819164"/>
            <a:ext cx="4643919" cy="504057"/>
          </a:xfrm>
          <a:prstGeom prst="rect">
            <a:avLst/>
          </a:prstGeom>
        </p:spPr>
        <p:txBody>
          <a:bodyPr>
            <a:normAutofit/>
          </a:bodyPr>
          <a:lstStyle>
            <a:lvl1pPr marL="0" indent="0" algn="l">
              <a:buNone/>
              <a:defRPr sz="1400" cap="none" baseline="0">
                <a:solidFill>
                  <a:schemeClr val="tx1">
                    <a:lumMod val="65000"/>
                    <a:lumOff val="35000"/>
                  </a:schemeClr>
                </a:solidFill>
              </a:defRPr>
            </a:lvl1pPr>
          </a:lstStyle>
          <a:p>
            <a:pPr lvl="0"/>
            <a:r>
              <a:rPr lang="en-US" dirty="0" err="1"/>
              <a:t>Subtitel</a:t>
            </a:r>
            <a:endParaRPr lang="en-US" dirty="0"/>
          </a:p>
        </p:txBody>
      </p:sp>
      <p:sp>
        <p:nvSpPr>
          <p:cNvPr id="11" name="Rechthoek 10">
            <a:extLst>
              <a:ext uri="{FF2B5EF4-FFF2-40B4-BE49-F238E27FC236}">
                <a16:creationId xmlns:a16="http://schemas.microsoft.com/office/drawing/2014/main" id="{E0B944D0-5008-4B9B-BE42-428AA0B89888}"/>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ianummer 5">
            <a:extLst>
              <a:ext uri="{FF2B5EF4-FFF2-40B4-BE49-F238E27FC236}">
                <a16:creationId xmlns:a16="http://schemas.microsoft.com/office/drawing/2014/main" id="{DCBA535F-0C52-4F74-93D2-06BF88317A17}"/>
              </a:ext>
            </a:extLst>
          </p:cNvPr>
          <p:cNvSpPr>
            <a:spLocks noGrp="1"/>
          </p:cNvSpPr>
          <p:nvPr userDrawn="1">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4" name="Tijdelijke aanduiding voor voettekst 2">
            <a:extLst>
              <a:ext uri="{FF2B5EF4-FFF2-40B4-BE49-F238E27FC236}">
                <a16:creationId xmlns:a16="http://schemas.microsoft.com/office/drawing/2014/main" id="{A72A82EC-1235-49BC-BB45-770903B093FE}"/>
              </a:ext>
            </a:extLst>
          </p:cNvPr>
          <p:cNvSpPr>
            <a:spLocks noGrp="1"/>
          </p:cNvSpPr>
          <p:nvPr userDrawn="1">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p>
        </p:txBody>
      </p:sp>
      <p:cxnSp>
        <p:nvCxnSpPr>
          <p:cNvPr id="15" name="Rechte verbindingslijn 14">
            <a:extLst>
              <a:ext uri="{FF2B5EF4-FFF2-40B4-BE49-F238E27FC236}">
                <a16:creationId xmlns:a16="http://schemas.microsoft.com/office/drawing/2014/main" id="{19D3449D-70EA-4B0B-8BEC-F06A54BA0C20}"/>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sp>
        <p:nvSpPr>
          <p:cNvPr id="16" name="Tijdelijke aanduiding voor afbeelding 15">
            <a:extLst>
              <a:ext uri="{FF2B5EF4-FFF2-40B4-BE49-F238E27FC236}">
                <a16:creationId xmlns:a16="http://schemas.microsoft.com/office/drawing/2014/main" id="{324E3FB6-32CE-4ED8-910B-DC5303DB3540}"/>
              </a:ext>
            </a:extLst>
          </p:cNvPr>
          <p:cNvSpPr>
            <a:spLocks noGrp="1"/>
          </p:cNvSpPr>
          <p:nvPr userDrawn="1">
            <p:ph type="pic" sz="quarter" idx="11"/>
          </p:nvPr>
        </p:nvSpPr>
        <p:spPr>
          <a:xfrm>
            <a:off x="5508625" y="2006600"/>
            <a:ext cx="3635375" cy="2844800"/>
          </a:xfrm>
          <a:prstGeom prst="rect">
            <a:avLst/>
          </a:prstGeom>
          <a:solidFill>
            <a:schemeClr val="accent3"/>
          </a:solidFill>
        </p:spPr>
        <p:txBody>
          <a:bodyPr/>
          <a:lstStyle/>
          <a:p>
            <a:r>
              <a:rPr lang="nl-NL"/>
              <a:t>Klik op het pictogram als u een afbeelding wilt toevoegen</a:t>
            </a:r>
            <a:endParaRPr lang="nl-NL" dirty="0"/>
          </a:p>
        </p:txBody>
      </p:sp>
      <p:pic>
        <p:nvPicPr>
          <p:cNvPr id="17" name="Afbeelding 16">
            <a:extLst>
              <a:ext uri="{FF2B5EF4-FFF2-40B4-BE49-F238E27FC236}">
                <a16:creationId xmlns:a16="http://schemas.microsoft.com/office/drawing/2014/main" id="{030FA06D-A481-444F-B353-1B147984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28492697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Hoofdstu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EC43217-CF79-4BEF-863D-A953A703A37D}"/>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11"/>
          <p:cNvSpPr>
            <a:spLocks noGrp="1"/>
          </p:cNvSpPr>
          <p:nvPr>
            <p:ph type="title"/>
          </p:nvPr>
        </p:nvSpPr>
        <p:spPr>
          <a:xfrm>
            <a:off x="1025861" y="849166"/>
            <a:ext cx="7092278" cy="1139674"/>
          </a:xfrm>
          <a:solidFill>
            <a:srgbClr val="C21659"/>
          </a:solidFill>
          <a:ln w="19050">
            <a:solidFill>
              <a:schemeClr val="bg1"/>
            </a:solidFill>
            <a:prstDash val="sysDot"/>
          </a:ln>
        </p:spPr>
        <p:txBody>
          <a:bodyPr anchor="ctr">
            <a:noAutofit/>
          </a:bodyPr>
          <a:lstStyle>
            <a:lvl1pPr algn="ctr">
              <a:defRPr sz="2400" cap="all" baseline="0">
                <a:solidFill>
                  <a:schemeClr val="bg1"/>
                </a:solidFill>
              </a:defRPr>
            </a:lvl1pPr>
          </a:lstStyle>
          <a:p>
            <a:r>
              <a:rPr lang="nl-NL"/>
              <a:t>Klik om stijl te bewerken</a:t>
            </a:r>
            <a:endParaRPr lang="en-US" dirty="0"/>
          </a:p>
        </p:txBody>
      </p:sp>
      <p:sp>
        <p:nvSpPr>
          <p:cNvPr id="11" name="Tijdelijke aanduiding voor dianummer 5">
            <a:extLst>
              <a:ext uri="{FF2B5EF4-FFF2-40B4-BE49-F238E27FC236}">
                <a16:creationId xmlns:a16="http://schemas.microsoft.com/office/drawing/2014/main" id="{6705FEDE-CF5A-4602-BE23-C53AE1462693}"/>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ADA716C4-2945-4257-BE36-F9650C1722E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p>
        </p:txBody>
      </p:sp>
      <p:cxnSp>
        <p:nvCxnSpPr>
          <p:cNvPr id="16" name="Rechte verbindingslijn 15">
            <a:extLst>
              <a:ext uri="{FF2B5EF4-FFF2-40B4-BE49-F238E27FC236}">
                <a16:creationId xmlns:a16="http://schemas.microsoft.com/office/drawing/2014/main" id="{A0D2C9B0-41F7-443B-8564-8539A1E190AE}"/>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23F6B94E-3F90-46F8-ADFE-7FF8C2DD76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2261831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Hoofdstuk met subtekst'">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7EC43217-CF79-4BEF-863D-A953A703A37D}"/>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tle 11"/>
          <p:cNvSpPr>
            <a:spLocks noGrp="1"/>
          </p:cNvSpPr>
          <p:nvPr>
            <p:ph type="title"/>
          </p:nvPr>
        </p:nvSpPr>
        <p:spPr>
          <a:xfrm>
            <a:off x="1025861" y="417242"/>
            <a:ext cx="7092278" cy="563610"/>
          </a:xfrm>
          <a:solidFill>
            <a:srgbClr val="C21659"/>
          </a:solidFill>
          <a:ln w="19050">
            <a:noFill/>
            <a:prstDash val="sysDot"/>
          </a:ln>
        </p:spPr>
        <p:txBody>
          <a:bodyPr anchor="ctr">
            <a:noAutofit/>
          </a:bodyPr>
          <a:lstStyle>
            <a:lvl1pPr algn="ctr">
              <a:defRPr sz="2400" cap="all" baseline="0">
                <a:solidFill>
                  <a:schemeClr val="bg1"/>
                </a:solidFill>
              </a:defRPr>
            </a:lvl1pPr>
          </a:lstStyle>
          <a:p>
            <a:r>
              <a:rPr lang="nl-NL"/>
              <a:t>Klik om stijl te bewerken</a:t>
            </a:r>
            <a:endParaRPr lang="en-US" dirty="0"/>
          </a:p>
        </p:txBody>
      </p:sp>
      <p:sp>
        <p:nvSpPr>
          <p:cNvPr id="11" name="Tijdelijke aanduiding voor dianummer 5">
            <a:extLst>
              <a:ext uri="{FF2B5EF4-FFF2-40B4-BE49-F238E27FC236}">
                <a16:creationId xmlns:a16="http://schemas.microsoft.com/office/drawing/2014/main" id="{6705FEDE-CF5A-4602-BE23-C53AE1462693}"/>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ADA716C4-2945-4257-BE36-F9650C1722E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p>
        </p:txBody>
      </p:sp>
      <p:cxnSp>
        <p:nvCxnSpPr>
          <p:cNvPr id="16" name="Rechte verbindingslijn 15">
            <a:extLst>
              <a:ext uri="{FF2B5EF4-FFF2-40B4-BE49-F238E27FC236}">
                <a16:creationId xmlns:a16="http://schemas.microsoft.com/office/drawing/2014/main" id="{A0D2C9B0-41F7-443B-8564-8539A1E190AE}"/>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23F6B94E-3F90-46F8-ADFE-7FF8C2DD76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2" name="Rechthoek 1">
            <a:extLst>
              <a:ext uri="{FF2B5EF4-FFF2-40B4-BE49-F238E27FC236}">
                <a16:creationId xmlns:a16="http://schemas.microsoft.com/office/drawing/2014/main" id="{21EA5D4A-20DD-4C03-8630-578A1BC72836}"/>
              </a:ext>
            </a:extLst>
          </p:cNvPr>
          <p:cNvSpPr/>
          <p:nvPr userDrawn="1"/>
        </p:nvSpPr>
        <p:spPr>
          <a:xfrm>
            <a:off x="1025861" y="417242"/>
            <a:ext cx="7092278" cy="2363687"/>
          </a:xfrm>
          <a:prstGeom prst="rect">
            <a:avLst/>
          </a:prstGeom>
          <a:noFill/>
          <a:ln w="19050">
            <a:solidFill>
              <a:srgbClr val="C2165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tekst 4">
            <a:extLst>
              <a:ext uri="{FF2B5EF4-FFF2-40B4-BE49-F238E27FC236}">
                <a16:creationId xmlns:a16="http://schemas.microsoft.com/office/drawing/2014/main" id="{3A144E8E-28EB-49D2-AA6F-87DD016E2501}"/>
              </a:ext>
            </a:extLst>
          </p:cNvPr>
          <p:cNvSpPr>
            <a:spLocks noGrp="1"/>
          </p:cNvSpPr>
          <p:nvPr>
            <p:ph type="body" sz="quarter" idx="10"/>
          </p:nvPr>
        </p:nvSpPr>
        <p:spPr>
          <a:xfrm>
            <a:off x="1025525" y="980853"/>
            <a:ext cx="7092950" cy="1800076"/>
          </a:xfrm>
          <a:prstGeom prst="rect">
            <a:avLst/>
          </a:prstGeom>
          <a:solidFill>
            <a:schemeClr val="bg1"/>
          </a:solidFill>
        </p:spPr>
        <p:txBody>
          <a:bodyPr anchor="ct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9975484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bg>
      <p:bgPr>
        <a:solidFill>
          <a:schemeClr val="bg1"/>
        </a:solidFill>
        <a:effectLst/>
      </p:bgPr>
    </p:bg>
    <p:spTree>
      <p:nvGrpSpPr>
        <p:cNvPr id="1" name=""/>
        <p:cNvGrpSpPr/>
        <p:nvPr/>
      </p:nvGrpSpPr>
      <p:grpSpPr>
        <a:xfrm>
          <a:off x="0" y="0"/>
          <a:ext cx="0" cy="0"/>
          <a:chOff x="0" y="0"/>
          <a:chExt cx="0" cy="0"/>
        </a:xfrm>
      </p:grpSpPr>
      <p:sp>
        <p:nvSpPr>
          <p:cNvPr id="9" name="Rectangle 8"/>
          <p:cNvSpPr>
            <a:spLocks/>
          </p:cNvSpPr>
          <p:nvPr userDrawn="1"/>
        </p:nvSpPr>
        <p:spPr>
          <a:xfrm>
            <a:off x="662472" y="2006082"/>
            <a:ext cx="8481527" cy="284583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a:spLocks/>
          </p:cNvSpPr>
          <p:nvPr/>
        </p:nvSpPr>
        <p:spPr>
          <a:xfrm>
            <a:off x="0" y="2006082"/>
            <a:ext cx="539551" cy="2845836"/>
          </a:xfrm>
          <a:prstGeom prst="rect">
            <a:avLst/>
          </a:prstGeom>
          <a:solidFill>
            <a:srgbClr val="C216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userDrawn="1">
            <p:ph type="title"/>
          </p:nvPr>
        </p:nvSpPr>
        <p:spPr>
          <a:xfrm>
            <a:off x="741785" y="2544818"/>
            <a:ext cx="4643919" cy="1252852"/>
          </a:xfrm>
        </p:spPr>
        <p:txBody>
          <a:bodyPr anchor="b">
            <a:normAutofit/>
          </a:bodyPr>
          <a:lstStyle>
            <a:lvl1pPr algn="l">
              <a:defRPr sz="2800" b="1" cap="all">
                <a:solidFill>
                  <a:schemeClr val="tx1"/>
                </a:solidFill>
              </a:defRPr>
            </a:lvl1pPr>
          </a:lstStyle>
          <a:p>
            <a:r>
              <a:rPr lang="nl-NL"/>
              <a:t>Klik om stijl te bewerken</a:t>
            </a:r>
            <a:endParaRPr lang="en-US" dirty="0"/>
          </a:p>
        </p:txBody>
      </p:sp>
      <p:sp>
        <p:nvSpPr>
          <p:cNvPr id="10" name="Text Placeholder 8"/>
          <p:cNvSpPr>
            <a:spLocks noGrp="1"/>
          </p:cNvSpPr>
          <p:nvPr userDrawn="1">
            <p:ph type="body" sz="quarter" idx="10" hasCustomPrompt="1"/>
          </p:nvPr>
        </p:nvSpPr>
        <p:spPr>
          <a:xfrm>
            <a:off x="741785" y="3819164"/>
            <a:ext cx="4643919" cy="504057"/>
          </a:xfrm>
          <a:prstGeom prst="rect">
            <a:avLst/>
          </a:prstGeom>
        </p:spPr>
        <p:txBody>
          <a:bodyPr>
            <a:normAutofit/>
          </a:bodyPr>
          <a:lstStyle>
            <a:lvl1pPr marL="0" indent="0" algn="l">
              <a:buNone/>
              <a:defRPr sz="1400" cap="none" baseline="0">
                <a:solidFill>
                  <a:schemeClr val="tx1">
                    <a:lumMod val="65000"/>
                    <a:lumOff val="35000"/>
                  </a:schemeClr>
                </a:solidFill>
              </a:defRPr>
            </a:lvl1pPr>
          </a:lstStyle>
          <a:p>
            <a:pPr lvl="0"/>
            <a:r>
              <a:rPr lang="en-US" dirty="0" err="1"/>
              <a:t>Subtitel</a:t>
            </a:r>
            <a:endParaRPr lang="en-US" dirty="0"/>
          </a:p>
        </p:txBody>
      </p:sp>
      <p:sp>
        <p:nvSpPr>
          <p:cNvPr id="11" name="Rechthoek 10">
            <a:extLst>
              <a:ext uri="{FF2B5EF4-FFF2-40B4-BE49-F238E27FC236}">
                <a16:creationId xmlns:a16="http://schemas.microsoft.com/office/drawing/2014/main" id="{E0B944D0-5008-4B9B-BE42-428AA0B89888}"/>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ianummer 5">
            <a:extLst>
              <a:ext uri="{FF2B5EF4-FFF2-40B4-BE49-F238E27FC236}">
                <a16:creationId xmlns:a16="http://schemas.microsoft.com/office/drawing/2014/main" id="{DCBA535F-0C52-4F74-93D2-06BF88317A17}"/>
              </a:ext>
            </a:extLst>
          </p:cNvPr>
          <p:cNvSpPr>
            <a:spLocks noGrp="1"/>
          </p:cNvSpPr>
          <p:nvPr userDrawn="1">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4" name="Tijdelijke aanduiding voor voettekst 2">
            <a:extLst>
              <a:ext uri="{FF2B5EF4-FFF2-40B4-BE49-F238E27FC236}">
                <a16:creationId xmlns:a16="http://schemas.microsoft.com/office/drawing/2014/main" id="{A72A82EC-1235-49BC-BB45-770903B093FE}"/>
              </a:ext>
            </a:extLst>
          </p:cNvPr>
          <p:cNvSpPr>
            <a:spLocks noGrp="1"/>
          </p:cNvSpPr>
          <p:nvPr userDrawn="1">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p>
        </p:txBody>
      </p:sp>
      <p:cxnSp>
        <p:nvCxnSpPr>
          <p:cNvPr id="15" name="Rechte verbindingslijn 14">
            <a:extLst>
              <a:ext uri="{FF2B5EF4-FFF2-40B4-BE49-F238E27FC236}">
                <a16:creationId xmlns:a16="http://schemas.microsoft.com/office/drawing/2014/main" id="{19D3449D-70EA-4B0B-8BEC-F06A54BA0C20}"/>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sp>
        <p:nvSpPr>
          <p:cNvPr id="16" name="Tijdelijke aanduiding voor afbeelding 15">
            <a:extLst>
              <a:ext uri="{FF2B5EF4-FFF2-40B4-BE49-F238E27FC236}">
                <a16:creationId xmlns:a16="http://schemas.microsoft.com/office/drawing/2014/main" id="{324E3FB6-32CE-4ED8-910B-DC5303DB3540}"/>
              </a:ext>
            </a:extLst>
          </p:cNvPr>
          <p:cNvSpPr>
            <a:spLocks noGrp="1"/>
          </p:cNvSpPr>
          <p:nvPr userDrawn="1">
            <p:ph type="pic" sz="quarter" idx="11"/>
          </p:nvPr>
        </p:nvSpPr>
        <p:spPr>
          <a:xfrm>
            <a:off x="5508625" y="2006600"/>
            <a:ext cx="3635375" cy="2844800"/>
          </a:xfrm>
          <a:prstGeom prst="rect">
            <a:avLst/>
          </a:prstGeom>
          <a:solidFill>
            <a:schemeClr val="accent3"/>
          </a:solidFill>
        </p:spPr>
        <p:txBody>
          <a:bodyPr/>
          <a:lstStyle/>
          <a:p>
            <a:r>
              <a:rPr lang="nl-NL"/>
              <a:t>Klik op het pictogram als u een afbeelding wilt toevoegen</a:t>
            </a:r>
            <a:endParaRPr lang="nl-NL" dirty="0"/>
          </a:p>
        </p:txBody>
      </p:sp>
      <p:pic>
        <p:nvPicPr>
          <p:cNvPr id="17" name="Afbeelding 16">
            <a:extLst>
              <a:ext uri="{FF2B5EF4-FFF2-40B4-BE49-F238E27FC236}">
                <a16:creationId xmlns:a16="http://schemas.microsoft.com/office/drawing/2014/main" id="{030FA06D-A481-444F-B353-1B147984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377674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auze">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tekst, boek&#10;&#10;Beschrijving is gegenereerd met zeer hoge betrouwbaarheid">
            <a:extLst>
              <a:ext uri="{FF2B5EF4-FFF2-40B4-BE49-F238E27FC236}">
                <a16:creationId xmlns:a16="http://schemas.microsoft.com/office/drawing/2014/main" id="{30C6756F-1E64-4E60-91FE-F8B0210DB1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14" y="0"/>
            <a:ext cx="9205525" cy="6093294"/>
          </a:xfrm>
          <a:prstGeom prst="rect">
            <a:avLst/>
          </a:prstGeom>
        </p:spPr>
      </p:pic>
      <p:sp>
        <p:nvSpPr>
          <p:cNvPr id="11" name="Rechthoek 10">
            <a:extLst>
              <a:ext uri="{FF2B5EF4-FFF2-40B4-BE49-F238E27FC236}">
                <a16:creationId xmlns:a16="http://schemas.microsoft.com/office/drawing/2014/main" id="{E0B944D0-5008-4B9B-BE42-428AA0B89888}"/>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ianummer 5">
            <a:extLst>
              <a:ext uri="{FF2B5EF4-FFF2-40B4-BE49-F238E27FC236}">
                <a16:creationId xmlns:a16="http://schemas.microsoft.com/office/drawing/2014/main" id="{DCBA535F-0C52-4F74-93D2-06BF88317A17}"/>
              </a:ext>
            </a:extLst>
          </p:cNvPr>
          <p:cNvSpPr>
            <a:spLocks noGrp="1"/>
          </p:cNvSpPr>
          <p:nvPr userDrawn="1">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4" name="Tijdelijke aanduiding voor voettekst 2">
            <a:extLst>
              <a:ext uri="{FF2B5EF4-FFF2-40B4-BE49-F238E27FC236}">
                <a16:creationId xmlns:a16="http://schemas.microsoft.com/office/drawing/2014/main" id="{A72A82EC-1235-49BC-BB45-770903B093FE}"/>
              </a:ext>
            </a:extLst>
          </p:cNvPr>
          <p:cNvSpPr>
            <a:spLocks noGrp="1"/>
          </p:cNvSpPr>
          <p:nvPr userDrawn="1">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p>
        </p:txBody>
      </p:sp>
      <p:cxnSp>
        <p:nvCxnSpPr>
          <p:cNvPr id="15" name="Rechte verbindingslijn 14">
            <a:extLst>
              <a:ext uri="{FF2B5EF4-FFF2-40B4-BE49-F238E27FC236}">
                <a16:creationId xmlns:a16="http://schemas.microsoft.com/office/drawing/2014/main" id="{19D3449D-70EA-4B0B-8BEC-F06A54BA0C20}"/>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030FA06D-A481-444F-B353-1B147984D3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20" name="Rectangle 8">
            <a:extLst>
              <a:ext uri="{FF2B5EF4-FFF2-40B4-BE49-F238E27FC236}">
                <a16:creationId xmlns:a16="http://schemas.microsoft.com/office/drawing/2014/main" id="{CB214BD7-F306-4A73-811A-0E8414BFB38B}"/>
              </a:ext>
            </a:extLst>
          </p:cNvPr>
          <p:cNvSpPr>
            <a:spLocks/>
          </p:cNvSpPr>
          <p:nvPr userDrawn="1"/>
        </p:nvSpPr>
        <p:spPr>
          <a:xfrm>
            <a:off x="-25015" y="-1"/>
            <a:ext cx="9205525" cy="6093293"/>
          </a:xfrm>
          <a:prstGeom prst="rect">
            <a:avLst/>
          </a:prstGeom>
          <a:solidFill>
            <a:srgbClr val="C2165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7" name="Rechthoek 6">
            <a:extLst>
              <a:ext uri="{FF2B5EF4-FFF2-40B4-BE49-F238E27FC236}">
                <a16:creationId xmlns:a16="http://schemas.microsoft.com/office/drawing/2014/main" id="{2BB9ED02-2C82-4F54-AD73-60E661869798}"/>
              </a:ext>
            </a:extLst>
          </p:cNvPr>
          <p:cNvSpPr/>
          <p:nvPr userDrawn="1"/>
        </p:nvSpPr>
        <p:spPr>
          <a:xfrm>
            <a:off x="2519772" y="2276872"/>
            <a:ext cx="4104456" cy="1224136"/>
          </a:xfrm>
          <a:prstGeom prst="rect">
            <a:avLst/>
          </a:prstGeom>
          <a:solidFill>
            <a:schemeClr val="bg1"/>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b="0" dirty="0">
                <a:solidFill>
                  <a:srgbClr val="C21659"/>
                </a:solidFill>
              </a:rPr>
              <a:t>Pauze</a:t>
            </a:r>
          </a:p>
        </p:txBody>
      </p:sp>
      <p:pic>
        <p:nvPicPr>
          <p:cNvPr id="6" name="Afbeelding 5" descr="Thee">
            <a:extLst>
              <a:ext uri="{FF2B5EF4-FFF2-40B4-BE49-F238E27FC236}">
                <a16:creationId xmlns:a16="http://schemas.microsoft.com/office/drawing/2014/main" id="{37F87172-393C-4755-BE29-059C322E1C7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9792" y="2348880"/>
            <a:ext cx="914400" cy="914400"/>
          </a:xfrm>
          <a:prstGeom prst="rect">
            <a:avLst/>
          </a:prstGeom>
        </p:spPr>
      </p:pic>
    </p:spTree>
    <p:extLst>
      <p:ext uri="{BB962C8B-B14F-4D97-AF65-F5344CB8AC3E}">
        <p14:creationId xmlns:p14="http://schemas.microsoft.com/office/powerpoint/2010/main" val="2581421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872000" y="2204864"/>
            <a:ext cx="5400000" cy="2880000"/>
          </a:xfrm>
          <a:prstGeom prst="rect">
            <a:avLst/>
          </a:prstGeom>
          <a:noFill/>
          <a:ln w="19050">
            <a:noFill/>
          </a:ln>
        </p:spPr>
        <p:txBody>
          <a:bodyPr anchor="ctr"/>
          <a:lstStyle>
            <a:lvl1pPr marL="0" indent="0" algn="ctr">
              <a:buNone/>
              <a:defRPr sz="2800" i="1">
                <a:solidFill>
                  <a:srgbClr val="C21659"/>
                </a:solidFill>
                <a:effectLst/>
              </a:defRPr>
            </a:lvl1pPr>
            <a:lvl2pPr marL="457200" indent="0" algn="ctr">
              <a:buNone/>
              <a:defRPr sz="2000" i="1">
                <a:effectLst/>
              </a:defRPr>
            </a:lvl2pPr>
            <a:lvl3pPr marL="914400" indent="0" algn="ctr">
              <a:buNone/>
              <a:defRPr sz="1800" i="1">
                <a:effectLst/>
              </a:defRPr>
            </a:lvl3pPr>
            <a:lvl4pPr marL="1371600" indent="0" algn="ctr">
              <a:buNone/>
              <a:defRPr sz="1600" i="1">
                <a:effectLst/>
              </a:defRPr>
            </a:lvl4pPr>
            <a:lvl5pPr marL="1828800" indent="0" algn="ctr">
              <a:buNone/>
              <a:defRPr sz="1600" i="1">
                <a:effectLst/>
              </a:defRPr>
            </a:lvl5pPr>
          </a:lstStyle>
          <a:p>
            <a:pPr lvl="0"/>
            <a:r>
              <a:rPr lang="nl-NL" dirty="0"/>
              <a:t>“Hier een quote”</a:t>
            </a:r>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endParaRPr lang="nl-NL" dirty="0"/>
          </a:p>
        </p:txBody>
      </p:sp>
      <p:sp>
        <p:nvSpPr>
          <p:cNvPr id="4" name="Rechthoek 3">
            <a:extLst>
              <a:ext uri="{FF2B5EF4-FFF2-40B4-BE49-F238E27FC236}">
                <a16:creationId xmlns:a16="http://schemas.microsoft.com/office/drawing/2014/main" id="{1D0FAEB2-0278-4A34-926B-5F2145151648}"/>
              </a:ext>
            </a:extLst>
          </p:cNvPr>
          <p:cNvSpPr/>
          <p:nvPr userDrawn="1"/>
        </p:nvSpPr>
        <p:spPr>
          <a:xfrm>
            <a:off x="1872000" y="2204864"/>
            <a:ext cx="5400000" cy="2880000"/>
          </a:xfrm>
          <a:prstGeom prst="rect">
            <a:avLst/>
          </a:prstGeom>
          <a:solidFill>
            <a:srgbClr val="E6D9EB"/>
          </a:solidFill>
          <a:ln>
            <a:solidFill>
              <a:srgbClr val="CE0757">
                <a:alpha val="41176"/>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ounded Rectangle 5">
            <a:extLst>
              <a:ext uri="{FF2B5EF4-FFF2-40B4-BE49-F238E27FC236}">
                <a16:creationId xmlns:a16="http://schemas.microsoft.com/office/drawing/2014/main" id="{09E767FE-F950-4D92-9BDD-291D1344059C}"/>
              </a:ext>
            </a:extLst>
          </p:cNvPr>
          <p:cNvSpPr/>
          <p:nvPr userDrawn="1"/>
        </p:nvSpPr>
        <p:spPr>
          <a:xfrm>
            <a:off x="1691680" y="2006406"/>
            <a:ext cx="507338" cy="49699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13">
            <a:extLst>
              <a:ext uri="{FF2B5EF4-FFF2-40B4-BE49-F238E27FC236}">
                <a16:creationId xmlns:a16="http://schemas.microsoft.com/office/drawing/2014/main" id="{E03B1FE0-4C02-45DB-8ACF-2A960272205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34922" t="24105" r="34864" b="56686"/>
          <a:stretch/>
        </p:blipFill>
        <p:spPr>
          <a:xfrm>
            <a:off x="1805790" y="2133740"/>
            <a:ext cx="279117" cy="242325"/>
          </a:xfrm>
          <a:prstGeom prst="rect">
            <a:avLst/>
          </a:prstGeom>
        </p:spPr>
      </p:pic>
      <p:sp>
        <p:nvSpPr>
          <p:cNvPr id="89" name="Rounded Rectangle 12">
            <a:extLst>
              <a:ext uri="{FF2B5EF4-FFF2-40B4-BE49-F238E27FC236}">
                <a16:creationId xmlns:a16="http://schemas.microsoft.com/office/drawing/2014/main" id="{6EF80688-F9E2-4405-B802-EE5FCE0F216F}"/>
              </a:ext>
            </a:extLst>
          </p:cNvPr>
          <p:cNvSpPr/>
          <p:nvPr userDrawn="1"/>
        </p:nvSpPr>
        <p:spPr>
          <a:xfrm>
            <a:off x="6978189" y="4791249"/>
            <a:ext cx="507338" cy="49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14">
            <a:extLst>
              <a:ext uri="{FF2B5EF4-FFF2-40B4-BE49-F238E27FC236}">
                <a16:creationId xmlns:a16="http://schemas.microsoft.com/office/drawing/2014/main" id="{3F91EB03-3B3D-42CD-A117-C752DC8F43E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34922" t="24105" r="34864" b="56686"/>
          <a:stretch/>
        </p:blipFill>
        <p:spPr>
          <a:xfrm flipH="1" flipV="1">
            <a:off x="7092300" y="4869160"/>
            <a:ext cx="279117" cy="266558"/>
          </a:xfrm>
          <a:prstGeom prst="rect">
            <a:avLst/>
          </a:prstGeom>
        </p:spPr>
      </p:pic>
      <p:sp>
        <p:nvSpPr>
          <p:cNvPr id="2" name="Titel 1">
            <a:extLst>
              <a:ext uri="{FF2B5EF4-FFF2-40B4-BE49-F238E27FC236}">
                <a16:creationId xmlns:a16="http://schemas.microsoft.com/office/drawing/2014/main" id="{2A2DB406-489A-4F64-B282-29566EA48E44}"/>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995005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708" y="1269280"/>
            <a:ext cx="3960000" cy="4680000"/>
          </a:xfrm>
          <a:prstGeom prst="rect">
            <a:avLst/>
          </a:prstGeom>
        </p:spPr>
        <p:txBody>
          <a:bodyPr anchor="t"/>
          <a:lstStyle>
            <a:lvl1pPr>
              <a:defRPr sz="2000"/>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tle 6"/>
          <p:cNvSpPr>
            <a:spLocks noGrp="1"/>
          </p:cNvSpPr>
          <p:nvPr>
            <p:ph type="title"/>
          </p:nvPr>
        </p:nvSpPr>
        <p:spPr>
          <a:xfrm>
            <a:off x="432000" y="188640"/>
            <a:ext cx="8280000" cy="720000"/>
          </a:xfrm>
        </p:spPr>
        <p:txBody>
          <a:bodyPr/>
          <a:lstStyle/>
          <a:p>
            <a:r>
              <a:rPr lang="nl-NL"/>
              <a:t>Klik om stijl te bewerken</a:t>
            </a:r>
            <a:endParaRPr lang="en-US" dirty="0"/>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752480" y="1269280"/>
            <a:ext cx="3960000" cy="4680000"/>
          </a:xfrm>
          <a:prstGeom prst="rect">
            <a:avLst/>
          </a:prstGeom>
          <a:solidFill>
            <a:schemeClr val="accent3"/>
          </a:solidFill>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6458477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32000" y="1484784"/>
            <a:ext cx="8280000" cy="4248472"/>
          </a:xfrm>
          <a:prstGeom prst="rect">
            <a:avLst/>
          </a:prstGeom>
          <a:solidFill>
            <a:schemeClr val="accent3"/>
          </a:solidFill>
        </p:spPr>
        <p:txBody>
          <a:bodyPr/>
          <a:lstStyle/>
          <a:p>
            <a:r>
              <a:rPr lang="nl-NL"/>
              <a:t>Klik op het pictogram als u een afbeelding wilt toevoegen</a:t>
            </a:r>
          </a:p>
        </p:txBody>
      </p:sp>
      <p:sp>
        <p:nvSpPr>
          <p:cNvPr id="2" name="Titel 1">
            <a:extLst>
              <a:ext uri="{FF2B5EF4-FFF2-40B4-BE49-F238E27FC236}">
                <a16:creationId xmlns:a16="http://schemas.microsoft.com/office/drawing/2014/main" id="{1427D8A5-C06F-47CB-89E4-E712D0F42381}"/>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10760095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met ondertitel">
    <p:spTree>
      <p:nvGrpSpPr>
        <p:cNvPr id="1" name=""/>
        <p:cNvGrpSpPr/>
        <p:nvPr/>
      </p:nvGrpSpPr>
      <p:grpSpPr>
        <a:xfrm>
          <a:off x="0" y="0"/>
          <a:ext cx="0" cy="0"/>
          <a:chOff x="0" y="0"/>
          <a:chExt cx="0" cy="0"/>
        </a:xfrm>
      </p:grpSpPr>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60708" y="332656"/>
            <a:ext cx="8251772" cy="4752528"/>
          </a:xfrm>
          <a:prstGeom prst="rect">
            <a:avLst/>
          </a:prstGeom>
          <a:solidFill>
            <a:schemeClr val="accent3"/>
          </a:solidFill>
          <a:effectLst>
            <a:outerShdw blurRad="50800" dist="38100" dir="10800000" algn="r" rotWithShape="0">
              <a:prstClr val="black">
                <a:alpha val="40000"/>
              </a:prstClr>
            </a:outerShdw>
          </a:effectLst>
        </p:spPr>
        <p:txBody>
          <a:bodyPr/>
          <a:lstStyle/>
          <a:p>
            <a:r>
              <a:rPr lang="nl-NL"/>
              <a:t>Klik op het pictogram als u een afbeelding wilt toevoegen</a:t>
            </a:r>
          </a:p>
        </p:txBody>
      </p:sp>
      <p:cxnSp>
        <p:nvCxnSpPr>
          <p:cNvPr id="8" name="Straight Connector 6">
            <a:extLst>
              <a:ext uri="{FF2B5EF4-FFF2-40B4-BE49-F238E27FC236}">
                <a16:creationId xmlns:a16="http://schemas.microsoft.com/office/drawing/2014/main" id="{5CF04438-BF0C-4EC7-A9A6-2E0B49CE171B}"/>
              </a:ext>
            </a:extLst>
          </p:cNvPr>
          <p:cNvCxnSpPr>
            <a:cxnSpLocks/>
          </p:cNvCxnSpPr>
          <p:nvPr userDrawn="1"/>
        </p:nvCxnSpPr>
        <p:spPr>
          <a:xfrm>
            <a:off x="444881" y="5085184"/>
            <a:ext cx="8248346" cy="0"/>
          </a:xfrm>
          <a:prstGeom prst="line">
            <a:avLst/>
          </a:prstGeom>
          <a:ln w="28575">
            <a:solidFill>
              <a:srgbClr val="CE0757"/>
            </a:solidFill>
          </a:ln>
        </p:spPr>
        <p:style>
          <a:lnRef idx="1">
            <a:schemeClr val="accent2"/>
          </a:lnRef>
          <a:fillRef idx="0">
            <a:schemeClr val="accent2"/>
          </a:fillRef>
          <a:effectRef idx="0">
            <a:schemeClr val="accent2"/>
          </a:effectRef>
          <a:fontRef idx="minor">
            <a:schemeClr val="tx1"/>
          </a:fontRef>
        </p:style>
      </p:cxnSp>
      <p:sp>
        <p:nvSpPr>
          <p:cNvPr id="12" name="Titel 11">
            <a:extLst>
              <a:ext uri="{FF2B5EF4-FFF2-40B4-BE49-F238E27FC236}">
                <a16:creationId xmlns:a16="http://schemas.microsoft.com/office/drawing/2014/main" id="{AF482C9C-245E-4C39-85FB-7BCD08558D8B}"/>
              </a:ext>
            </a:extLst>
          </p:cNvPr>
          <p:cNvSpPr>
            <a:spLocks noGrp="1"/>
          </p:cNvSpPr>
          <p:nvPr>
            <p:ph type="title"/>
          </p:nvPr>
        </p:nvSpPr>
        <p:spPr>
          <a:xfrm>
            <a:off x="444881" y="5229200"/>
            <a:ext cx="8280000" cy="733620"/>
          </a:xfrm>
        </p:spPr>
        <p:txBody>
          <a:bodyPr anchor="t">
            <a:normAutofit/>
          </a:bodyPr>
          <a:lstStyle>
            <a:lvl1pPr algn="r">
              <a:defRPr sz="1800">
                <a:solidFill>
                  <a:srgbClr val="CE0757"/>
                </a:solidFill>
              </a:defRPr>
            </a:lvl1pPr>
          </a:lstStyle>
          <a:p>
            <a:r>
              <a:rPr lang="nl-NL"/>
              <a:t>Klik om stijl te bewerken</a:t>
            </a:r>
            <a:endParaRPr lang="nl-NL" dirty="0"/>
          </a:p>
        </p:txBody>
      </p:sp>
    </p:spTree>
    <p:extLst>
      <p:ext uri="{BB962C8B-B14F-4D97-AF65-F5344CB8AC3E}">
        <p14:creationId xmlns:p14="http://schemas.microsoft.com/office/powerpoint/2010/main" val="383320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984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123728" y="6356350"/>
            <a:ext cx="4896544" cy="365125"/>
          </a:xfrm>
          <a:prstGeom prst="rect">
            <a:avLst/>
          </a:prstGeom>
        </p:spPr>
        <p:txBody>
          <a:bodyPr/>
          <a:lstStyle/>
          <a:p>
            <a:r>
              <a:rPr lang="nl-NL"/>
              <a:t>Oude Testament | Les 9 | Ruth | Mei 2019</a:t>
            </a:r>
            <a:endParaRPr lang="en-US"/>
          </a:p>
        </p:txBody>
      </p:sp>
      <p:sp>
        <p:nvSpPr>
          <p:cNvPr id="4" name="Slide Number Placeholder 3"/>
          <p:cNvSpPr>
            <a:spLocks noGrp="1"/>
          </p:cNvSpPr>
          <p:nvPr>
            <p:ph type="sldNum" sz="quarter" idx="12"/>
          </p:nvPr>
        </p:nvSpPr>
        <p:spPr/>
        <p:txBody>
          <a:bodyPr/>
          <a:lstStyle/>
          <a:p>
            <a:fld id="{4D62175F-14A9-4604-911C-C3AA1E9CF494}" type="slidenum">
              <a:rPr lang="en-US" smtClean="0"/>
              <a:t>‹nr.›</a:t>
            </a:fld>
            <a:endParaRPr lang="en-US"/>
          </a:p>
        </p:txBody>
      </p:sp>
      <p:sp>
        <p:nvSpPr>
          <p:cNvPr id="5" name="Title 4"/>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3616737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auze">
    <p:bg>
      <p:bgPr>
        <a:solidFill>
          <a:schemeClr val="bg1"/>
        </a:solidFill>
        <a:effectLst/>
      </p:bgPr>
    </p:bg>
    <p:spTree>
      <p:nvGrpSpPr>
        <p:cNvPr id="1" name=""/>
        <p:cNvGrpSpPr/>
        <p:nvPr/>
      </p:nvGrpSpPr>
      <p:grpSpPr>
        <a:xfrm>
          <a:off x="0" y="0"/>
          <a:ext cx="0" cy="0"/>
          <a:chOff x="0" y="0"/>
          <a:chExt cx="0" cy="0"/>
        </a:xfrm>
      </p:grpSpPr>
      <p:pic>
        <p:nvPicPr>
          <p:cNvPr id="4" name="Afbeelding 3" descr="Afbeelding met tekst, boek&#10;&#10;Beschrijving is gegenereerd met zeer hoge betrouwbaarheid">
            <a:extLst>
              <a:ext uri="{FF2B5EF4-FFF2-40B4-BE49-F238E27FC236}">
                <a16:creationId xmlns:a16="http://schemas.microsoft.com/office/drawing/2014/main" id="{30C6756F-1E64-4E60-91FE-F8B0210DB1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14" y="0"/>
            <a:ext cx="9205525" cy="6093294"/>
          </a:xfrm>
          <a:prstGeom prst="rect">
            <a:avLst/>
          </a:prstGeom>
        </p:spPr>
      </p:pic>
      <p:sp>
        <p:nvSpPr>
          <p:cNvPr id="11" name="Rechthoek 10">
            <a:extLst>
              <a:ext uri="{FF2B5EF4-FFF2-40B4-BE49-F238E27FC236}">
                <a16:creationId xmlns:a16="http://schemas.microsoft.com/office/drawing/2014/main" id="{E0B944D0-5008-4B9B-BE42-428AA0B89888}"/>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ijdelijke aanduiding voor dianummer 5">
            <a:extLst>
              <a:ext uri="{FF2B5EF4-FFF2-40B4-BE49-F238E27FC236}">
                <a16:creationId xmlns:a16="http://schemas.microsoft.com/office/drawing/2014/main" id="{DCBA535F-0C52-4F74-93D2-06BF88317A17}"/>
              </a:ext>
            </a:extLst>
          </p:cNvPr>
          <p:cNvSpPr>
            <a:spLocks noGrp="1"/>
          </p:cNvSpPr>
          <p:nvPr userDrawn="1">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4" name="Tijdelijke aanduiding voor voettekst 2">
            <a:extLst>
              <a:ext uri="{FF2B5EF4-FFF2-40B4-BE49-F238E27FC236}">
                <a16:creationId xmlns:a16="http://schemas.microsoft.com/office/drawing/2014/main" id="{A72A82EC-1235-49BC-BB45-770903B093FE}"/>
              </a:ext>
            </a:extLst>
          </p:cNvPr>
          <p:cNvSpPr>
            <a:spLocks noGrp="1"/>
          </p:cNvSpPr>
          <p:nvPr userDrawn="1">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p>
        </p:txBody>
      </p:sp>
      <p:cxnSp>
        <p:nvCxnSpPr>
          <p:cNvPr id="15" name="Rechte verbindingslijn 14">
            <a:extLst>
              <a:ext uri="{FF2B5EF4-FFF2-40B4-BE49-F238E27FC236}">
                <a16:creationId xmlns:a16="http://schemas.microsoft.com/office/drawing/2014/main" id="{19D3449D-70EA-4B0B-8BEC-F06A54BA0C20}"/>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030FA06D-A481-444F-B353-1B147984D3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20" name="Rectangle 8">
            <a:extLst>
              <a:ext uri="{FF2B5EF4-FFF2-40B4-BE49-F238E27FC236}">
                <a16:creationId xmlns:a16="http://schemas.microsoft.com/office/drawing/2014/main" id="{CB214BD7-F306-4A73-811A-0E8414BFB38B}"/>
              </a:ext>
            </a:extLst>
          </p:cNvPr>
          <p:cNvSpPr>
            <a:spLocks/>
          </p:cNvSpPr>
          <p:nvPr userDrawn="1"/>
        </p:nvSpPr>
        <p:spPr>
          <a:xfrm>
            <a:off x="-25015" y="-1"/>
            <a:ext cx="9205525" cy="6093293"/>
          </a:xfrm>
          <a:prstGeom prst="rect">
            <a:avLst/>
          </a:prstGeom>
          <a:solidFill>
            <a:srgbClr val="C21659">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7" name="Rechthoek 6">
            <a:extLst>
              <a:ext uri="{FF2B5EF4-FFF2-40B4-BE49-F238E27FC236}">
                <a16:creationId xmlns:a16="http://schemas.microsoft.com/office/drawing/2014/main" id="{2BB9ED02-2C82-4F54-AD73-60E661869798}"/>
              </a:ext>
            </a:extLst>
          </p:cNvPr>
          <p:cNvSpPr/>
          <p:nvPr userDrawn="1"/>
        </p:nvSpPr>
        <p:spPr>
          <a:xfrm>
            <a:off x="2519772" y="2276872"/>
            <a:ext cx="4104456" cy="1224136"/>
          </a:xfrm>
          <a:prstGeom prst="rect">
            <a:avLst/>
          </a:prstGeom>
          <a:solidFill>
            <a:schemeClr val="bg1"/>
          </a:solid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b="0" dirty="0">
                <a:solidFill>
                  <a:srgbClr val="C21659"/>
                </a:solidFill>
              </a:rPr>
              <a:t>Pauze</a:t>
            </a:r>
          </a:p>
        </p:txBody>
      </p:sp>
      <p:pic>
        <p:nvPicPr>
          <p:cNvPr id="6" name="Afbeelding 5" descr="Thee">
            <a:extLst>
              <a:ext uri="{FF2B5EF4-FFF2-40B4-BE49-F238E27FC236}">
                <a16:creationId xmlns:a16="http://schemas.microsoft.com/office/drawing/2014/main" id="{37F87172-393C-4755-BE29-059C322E1C7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99792" y="2348880"/>
            <a:ext cx="914400" cy="914400"/>
          </a:xfrm>
          <a:prstGeom prst="rect">
            <a:avLst/>
          </a:prstGeom>
        </p:spPr>
      </p:pic>
    </p:spTree>
    <p:extLst>
      <p:ext uri="{BB962C8B-B14F-4D97-AF65-F5344CB8AC3E}">
        <p14:creationId xmlns:p14="http://schemas.microsoft.com/office/powerpoint/2010/main" val="38204942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Huiswerk">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 y="0"/>
            <a:ext cx="9143999" cy="6858000"/>
          </a:xfrm>
          <a:prstGeom prst="rect">
            <a:avLst/>
          </a:prstGeom>
          <a:solidFill>
            <a:srgbClr val="C21659">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hthoek 8">
            <a:extLst>
              <a:ext uri="{FF2B5EF4-FFF2-40B4-BE49-F238E27FC236}">
                <a16:creationId xmlns:a16="http://schemas.microsoft.com/office/drawing/2014/main" id="{B8BEA514-ABE6-4D19-8B06-A4499A3FBBCB}"/>
              </a:ext>
            </a:extLst>
          </p:cNvPr>
          <p:cNvSpPr/>
          <p:nvPr userDrawn="1"/>
        </p:nvSpPr>
        <p:spPr>
          <a:xfrm>
            <a:off x="0" y="6093296"/>
            <a:ext cx="9144000" cy="76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ianummer 5">
            <a:extLst>
              <a:ext uri="{FF2B5EF4-FFF2-40B4-BE49-F238E27FC236}">
                <a16:creationId xmlns:a16="http://schemas.microsoft.com/office/drawing/2014/main" id="{E912D52D-2A17-4F70-908A-5DE8C8F059A7}"/>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1" name="Tijdelijke aanduiding voor voettekst 2">
            <a:extLst>
              <a:ext uri="{FF2B5EF4-FFF2-40B4-BE49-F238E27FC236}">
                <a16:creationId xmlns:a16="http://schemas.microsoft.com/office/drawing/2014/main" id="{A89CA8FF-BF6A-430E-A98D-8FE922F3154D}"/>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p>
        </p:txBody>
      </p:sp>
      <p:cxnSp>
        <p:nvCxnSpPr>
          <p:cNvPr id="12" name="Rechte verbindingslijn 11">
            <a:extLst>
              <a:ext uri="{FF2B5EF4-FFF2-40B4-BE49-F238E27FC236}">
                <a16:creationId xmlns:a16="http://schemas.microsoft.com/office/drawing/2014/main" id="{8A303318-C9CE-484A-8E46-A66BDCDE76FE}"/>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13" name="Afbeelding 12">
            <a:extLst>
              <a:ext uri="{FF2B5EF4-FFF2-40B4-BE49-F238E27FC236}">
                <a16:creationId xmlns:a16="http://schemas.microsoft.com/office/drawing/2014/main" id="{75D48229-1480-4081-955C-9B6F70915E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
        <p:nvSpPr>
          <p:cNvPr id="14" name="Rechthoek: afgeronde hoeken 13">
            <a:extLst>
              <a:ext uri="{FF2B5EF4-FFF2-40B4-BE49-F238E27FC236}">
                <a16:creationId xmlns:a16="http://schemas.microsoft.com/office/drawing/2014/main" id="{B7F2DF0A-CE42-4402-8DB6-84CA28B313B4}"/>
              </a:ext>
            </a:extLst>
          </p:cNvPr>
          <p:cNvSpPr/>
          <p:nvPr userDrawn="1"/>
        </p:nvSpPr>
        <p:spPr>
          <a:xfrm>
            <a:off x="1547664" y="1052736"/>
            <a:ext cx="5976664" cy="3960440"/>
          </a:xfrm>
          <a:prstGeom prst="roundRect">
            <a:avLst>
              <a:gd name="adj" fmla="val 11672"/>
            </a:avLst>
          </a:prstGeom>
          <a:solidFill>
            <a:schemeClr val="bg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rgbClr val="C21659"/>
              </a:solidFill>
            </a:endParaRPr>
          </a:p>
        </p:txBody>
      </p:sp>
      <p:sp>
        <p:nvSpPr>
          <p:cNvPr id="15" name="Tijdelijke aanduiding voor inhoud 5">
            <a:extLst>
              <a:ext uri="{FF2B5EF4-FFF2-40B4-BE49-F238E27FC236}">
                <a16:creationId xmlns:a16="http://schemas.microsoft.com/office/drawing/2014/main" id="{0D260BE3-23BC-4B12-BA15-46E1F6659F88}"/>
              </a:ext>
            </a:extLst>
          </p:cNvPr>
          <p:cNvSpPr>
            <a:spLocks noGrp="1"/>
          </p:cNvSpPr>
          <p:nvPr>
            <p:ph sz="quarter" idx="10"/>
          </p:nvPr>
        </p:nvSpPr>
        <p:spPr>
          <a:xfrm>
            <a:off x="1908175" y="2420887"/>
            <a:ext cx="5256213" cy="2232075"/>
          </a:xfrm>
          <a:prstGeom prst="rect">
            <a:avLst/>
          </a:prstGeom>
        </p:spPr>
        <p:txBody>
          <a:bodyPr anchor="t">
            <a:normAutofit/>
          </a:bodyPr>
          <a:lstStyle>
            <a:lvl1pPr marL="342900" indent="-342900" algn="l">
              <a:buFont typeface="Wingdings" panose="05000000000000000000" pitchFamily="2" charset="2"/>
              <a:buChar char="ü"/>
              <a:defRPr sz="2000"/>
            </a:lvl1pPr>
            <a:lvl2pPr marL="742950" indent="-285750" algn="l">
              <a:buFont typeface="Wingdings" panose="05000000000000000000" pitchFamily="2" charset="2"/>
              <a:buChar char="§"/>
              <a:defRPr sz="1800"/>
            </a:lvl2pPr>
            <a:lvl3pPr marL="1200150" indent="-285750" algn="l">
              <a:buFont typeface="Wingdings" panose="05000000000000000000" pitchFamily="2" charset="2"/>
              <a:buChar char="§"/>
              <a:defRPr sz="1600"/>
            </a:lvl3pPr>
            <a:lvl4pPr marL="1657350" indent="-285750" algn="l">
              <a:buFont typeface="Wingdings" panose="05000000000000000000" pitchFamily="2" charset="2"/>
              <a:buChar char="§"/>
              <a:defRPr sz="1400"/>
            </a:lvl4pPr>
            <a:lvl5pPr marL="2114550" indent="-285750" algn="l">
              <a:buFont typeface="Wingdings" panose="05000000000000000000" pitchFamily="2" charset="2"/>
              <a:buChar char="§"/>
              <a:defRPr sz="14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6" name="Titel 6">
            <a:extLst>
              <a:ext uri="{FF2B5EF4-FFF2-40B4-BE49-F238E27FC236}">
                <a16:creationId xmlns:a16="http://schemas.microsoft.com/office/drawing/2014/main" id="{F1F859E3-6B22-435E-B61B-457203B4D7CE}"/>
              </a:ext>
            </a:extLst>
          </p:cNvPr>
          <p:cNvSpPr>
            <a:spLocks noGrp="1"/>
          </p:cNvSpPr>
          <p:nvPr>
            <p:ph type="title" hasCustomPrompt="1"/>
          </p:nvPr>
        </p:nvSpPr>
        <p:spPr>
          <a:xfrm>
            <a:off x="2843808" y="1382164"/>
            <a:ext cx="4320580" cy="828488"/>
          </a:xfrm>
        </p:spPr>
        <p:txBody>
          <a:bodyPr/>
          <a:lstStyle>
            <a:lvl1pPr algn="l">
              <a:defRPr>
                <a:solidFill>
                  <a:srgbClr val="C21659"/>
                </a:solidFill>
              </a:defRPr>
            </a:lvl1pPr>
          </a:lstStyle>
          <a:p>
            <a:r>
              <a:rPr lang="nl-NL" dirty="0"/>
              <a:t>Huiswerk</a:t>
            </a:r>
          </a:p>
        </p:txBody>
      </p:sp>
      <p:pic>
        <p:nvPicPr>
          <p:cNvPr id="17" name="Afbeelding 16" descr="Boeken">
            <a:extLst>
              <a:ext uri="{FF2B5EF4-FFF2-40B4-BE49-F238E27FC236}">
                <a16:creationId xmlns:a16="http://schemas.microsoft.com/office/drawing/2014/main" id="{CDAF39E4-6F8E-4BC9-A35C-02D4D32FD84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5696" y="1382164"/>
            <a:ext cx="914400" cy="914400"/>
          </a:xfrm>
          <a:prstGeom prst="rect">
            <a:avLst/>
          </a:prstGeom>
        </p:spPr>
      </p:pic>
    </p:spTree>
    <p:extLst>
      <p:ext uri="{BB962C8B-B14F-4D97-AF65-F5344CB8AC3E}">
        <p14:creationId xmlns:p14="http://schemas.microsoft.com/office/powerpoint/2010/main" val="11253336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ocent">
    <p:spTree>
      <p:nvGrpSpPr>
        <p:cNvPr id="1" name=""/>
        <p:cNvGrpSpPr/>
        <p:nvPr/>
      </p:nvGrpSpPr>
      <p:grpSpPr>
        <a:xfrm>
          <a:off x="0" y="0"/>
          <a:ext cx="0" cy="0"/>
          <a:chOff x="0" y="0"/>
          <a:chExt cx="0" cy="0"/>
        </a:xfrm>
      </p:grpSpPr>
      <p:sp>
        <p:nvSpPr>
          <p:cNvPr id="3" name="Round Same Side Corner Rectangle 2"/>
          <p:cNvSpPr/>
          <p:nvPr userDrawn="1"/>
        </p:nvSpPr>
        <p:spPr>
          <a:xfrm rot="16200000">
            <a:off x="4031883" y="367601"/>
            <a:ext cx="4825653" cy="5473608"/>
          </a:xfrm>
          <a:prstGeom prst="round2SameRect">
            <a:avLst>
              <a:gd name="adj1" fmla="val 4637"/>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1"/>
            <a:ext cx="3165763" cy="6093295"/>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arcador de texto 7"/>
          <p:cNvSpPr>
            <a:spLocks noGrp="1"/>
          </p:cNvSpPr>
          <p:nvPr>
            <p:ph type="body" sz="quarter" idx="13" hasCustomPrompt="1"/>
          </p:nvPr>
        </p:nvSpPr>
        <p:spPr>
          <a:xfrm>
            <a:off x="4283967" y="915230"/>
            <a:ext cx="3600401" cy="569571"/>
          </a:xfrm>
          <a:prstGeom prst="rect">
            <a:avLst/>
          </a:prstGeom>
          <a:solidFill>
            <a:srgbClr val="C21659"/>
          </a:solidFill>
        </p:spPr>
        <p:txBody>
          <a:bodyPr vert="horz" lIns="0" tIns="72000" rIns="0" bIns="0" anchor="t">
            <a:noAutofit/>
          </a:bodyPr>
          <a:lstStyle>
            <a:lvl1pPr marL="0" indent="0" algn="ctr">
              <a:buNone/>
              <a:defRPr sz="2400" b="1" i="0" baseline="0">
                <a:solidFill>
                  <a:schemeClr val="bg1"/>
                </a:solidFill>
                <a:latin typeface="+mn-lt"/>
                <a:ea typeface="Raleway Black" charset="0"/>
                <a:cs typeface="Raleway Black" charset="0"/>
              </a:defRPr>
            </a:lvl1pPr>
          </a:lstStyle>
          <a:p>
            <a:pPr lvl="0"/>
            <a:r>
              <a:rPr lang="es-ES_tradnl" dirty="0"/>
              <a:t>Naam hier</a:t>
            </a:r>
          </a:p>
        </p:txBody>
      </p:sp>
      <p:sp>
        <p:nvSpPr>
          <p:cNvPr id="7" name="Rectángulo redondeado 6"/>
          <p:cNvSpPr/>
          <p:nvPr userDrawn="1"/>
        </p:nvSpPr>
        <p:spPr>
          <a:xfrm>
            <a:off x="3986163" y="908720"/>
            <a:ext cx="153789" cy="569571"/>
          </a:xfrm>
          <a:prstGeom prst="round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400"/>
          </a:p>
        </p:txBody>
      </p:sp>
      <p:sp>
        <p:nvSpPr>
          <p:cNvPr id="10" name="Marcador de imagen 3"/>
          <p:cNvSpPr>
            <a:spLocks noGrp="1"/>
          </p:cNvSpPr>
          <p:nvPr>
            <p:ph type="pic" sz="quarter" idx="14"/>
          </p:nvPr>
        </p:nvSpPr>
        <p:spPr>
          <a:xfrm>
            <a:off x="561213" y="691579"/>
            <a:ext cx="2039801" cy="2593408"/>
          </a:xfrm>
          <a:prstGeom prst="roundRect">
            <a:avLst>
              <a:gd name="adj" fmla="val 8097"/>
            </a:avLst>
          </a:prstGeom>
          <a:solidFill>
            <a:srgbClr val="E6D9EB"/>
          </a:solidFill>
          <a:ln w="19050">
            <a:solidFill>
              <a:schemeClr val="bg1"/>
            </a:solidFill>
            <a:prstDash val="sysDot"/>
          </a:ln>
        </p:spPr>
        <p:txBody>
          <a:bodyPr anchor="ctr"/>
          <a:lstStyle>
            <a:lvl1pPr marL="0" indent="0" algn="ctr">
              <a:buNone/>
              <a:defRPr sz="900"/>
            </a:lvl1pPr>
          </a:lstStyle>
          <a:p>
            <a:r>
              <a:rPr lang="nl-NL"/>
              <a:t>Klik op het pictogram als u een afbeelding wilt toevoegen</a:t>
            </a:r>
            <a:endParaRPr lang="es-ES_tradnl" dirty="0"/>
          </a:p>
        </p:txBody>
      </p:sp>
      <p:sp>
        <p:nvSpPr>
          <p:cNvPr id="8" name="Slide Number Placeholder 7"/>
          <p:cNvSpPr>
            <a:spLocks noGrp="1"/>
          </p:cNvSpPr>
          <p:nvPr>
            <p:ph type="sldNum" sz="quarter" idx="15"/>
          </p:nvPr>
        </p:nvSpPr>
        <p:spPr/>
        <p:txBody>
          <a:bodyPr/>
          <a:lstStyle/>
          <a:p>
            <a:fld id="{F2AD1194-812F-4055-BBE9-128828CBE1E1}" type="slidenum">
              <a:rPr lang="en-US" smtClean="0"/>
              <a:pPr/>
              <a:t>‹nr.›</a:t>
            </a:fld>
            <a:endParaRPr lang="en-US" dirty="0"/>
          </a:p>
        </p:txBody>
      </p:sp>
      <p:sp>
        <p:nvSpPr>
          <p:cNvPr id="11" name="Text Placeholder 10"/>
          <p:cNvSpPr>
            <a:spLocks noGrp="1"/>
          </p:cNvSpPr>
          <p:nvPr>
            <p:ph type="body" sz="quarter" idx="16"/>
          </p:nvPr>
        </p:nvSpPr>
        <p:spPr>
          <a:xfrm>
            <a:off x="4283968" y="1637908"/>
            <a:ext cx="4552494" cy="3591293"/>
          </a:xfrm>
          <a:prstGeom prst="rect">
            <a:avLst/>
          </a:prstGeom>
        </p:spPr>
        <p:txBody>
          <a:bodyPr/>
          <a:lstStyle>
            <a:lvl1pPr marL="0" indent="0">
              <a:lnSpc>
                <a:spcPct val="100000"/>
              </a:lnSpc>
              <a:buNone/>
              <a:defRPr b="0"/>
            </a:lvl1pPr>
            <a:lvl2pPr marL="342900" indent="0">
              <a:lnSpc>
                <a:spcPct val="100000"/>
              </a:lnSpc>
              <a:buNone/>
              <a:defRPr/>
            </a:lvl2pPr>
            <a:lvl3pPr marL="685800" indent="0">
              <a:lnSpc>
                <a:spcPct val="100000"/>
              </a:lnSpc>
              <a:buNone/>
              <a:defRPr/>
            </a:lvl3pPr>
            <a:lvl4pPr marL="1028700" indent="0">
              <a:lnSpc>
                <a:spcPct val="100000"/>
              </a:lnSpc>
              <a:buNone/>
              <a:defRPr/>
            </a:lvl4pPr>
            <a:lvl5pPr marL="1371600" indent="0">
              <a:lnSpc>
                <a:spcPct val="100000"/>
              </a:lnSpc>
              <a:buNone/>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16" name="Afbeelding 15" descr="Badge">
            <a:extLst>
              <a:ext uri="{FF2B5EF4-FFF2-40B4-BE49-F238E27FC236}">
                <a16:creationId xmlns:a16="http://schemas.microsoft.com/office/drawing/2014/main" id="{153F4A20-97F3-4677-94A9-78D6EE49D62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69310" y="691578"/>
            <a:ext cx="914400" cy="914400"/>
          </a:xfrm>
          <a:prstGeom prst="rect">
            <a:avLst/>
          </a:prstGeom>
        </p:spPr>
      </p:pic>
      <p:sp>
        <p:nvSpPr>
          <p:cNvPr id="28" name="Tijdelijke aanduiding voor dianummer 5">
            <a:extLst>
              <a:ext uri="{FF2B5EF4-FFF2-40B4-BE49-F238E27FC236}">
                <a16:creationId xmlns:a16="http://schemas.microsoft.com/office/drawing/2014/main" id="{5C024335-455C-4B1C-9590-DE19E4B9CD27}"/>
              </a:ext>
            </a:extLst>
          </p:cNvPr>
          <p:cNvSpPr txBox="1">
            <a:spLocks/>
          </p:cNvSpPr>
          <p:nvPr userDrawn="1"/>
        </p:nvSpPr>
        <p:spPr>
          <a:xfrm>
            <a:off x="8352480" y="6300000"/>
            <a:ext cx="360000" cy="360000"/>
          </a:xfrm>
          <a:prstGeom prst="rect">
            <a:avLst/>
          </a:prstGeom>
          <a:solidFill>
            <a:schemeClr val="accent2"/>
          </a:solidFill>
        </p:spPr>
        <p:txBody>
          <a:bodyPr vert="horz" lIns="91440" tIns="45720" rIns="91440" bIns="45720" rtlCol="0" anchor="ctr"/>
          <a:lstStyle>
            <a:defPPr>
              <a:defRPr lang="nl-NL"/>
            </a:defPPr>
            <a:lvl1pPr algn="ctr" rtl="0" fontAlgn="auto">
              <a:spcBef>
                <a:spcPts val="0"/>
              </a:spcBef>
              <a:spcAft>
                <a:spcPts val="0"/>
              </a:spcAft>
              <a:defRPr sz="800" kern="1200">
                <a:solidFill>
                  <a:schemeClr val="bg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6DA9E349-0BC9-4B4C-A4B5-200D409F0955}" type="slidenum">
              <a:rPr lang="nl-NL" smtClean="0"/>
              <a:pPr>
                <a:defRPr/>
              </a:pPr>
              <a:t>‹nr.›</a:t>
            </a:fld>
            <a:endParaRPr lang="nl-NL" dirty="0"/>
          </a:p>
        </p:txBody>
      </p:sp>
      <p:sp>
        <p:nvSpPr>
          <p:cNvPr id="29" name="Tijdelijke aanduiding voor voettekst 2">
            <a:extLst>
              <a:ext uri="{FF2B5EF4-FFF2-40B4-BE49-F238E27FC236}">
                <a16:creationId xmlns:a16="http://schemas.microsoft.com/office/drawing/2014/main" id="{58D0E384-12C1-4F38-9002-4300B7121B74}"/>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p>
        </p:txBody>
      </p:sp>
      <p:cxnSp>
        <p:nvCxnSpPr>
          <p:cNvPr id="30" name="Rechte verbindingslijn 29">
            <a:extLst>
              <a:ext uri="{FF2B5EF4-FFF2-40B4-BE49-F238E27FC236}">
                <a16:creationId xmlns:a16="http://schemas.microsoft.com/office/drawing/2014/main" id="{87D16135-61A3-446C-B965-9F653764DECB}"/>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pic>
        <p:nvPicPr>
          <p:cNvPr id="31" name="Afbeelding 30">
            <a:extLst>
              <a:ext uri="{FF2B5EF4-FFF2-40B4-BE49-F238E27FC236}">
                <a16:creationId xmlns:a16="http://schemas.microsoft.com/office/drawing/2014/main" id="{F4B87623-4C3B-4C3F-9ABD-CCD54DDEADE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42588677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p:cNvSpPr/>
          <p:nvPr userDrawn="1"/>
        </p:nvSpPr>
        <p:spPr>
          <a:xfrm>
            <a:off x="0" y="4247260"/>
            <a:ext cx="9144000" cy="2610740"/>
          </a:xfrm>
          <a:prstGeom prst="rect">
            <a:avLst/>
          </a:prstGeom>
          <a:solidFill>
            <a:srgbClr val="560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4127157"/>
            <a:ext cx="9144000" cy="135882"/>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5785" y="1988840"/>
            <a:ext cx="3072429" cy="875614"/>
          </a:xfrm>
          <a:prstGeom prst="rect">
            <a:avLst/>
          </a:prstGeom>
        </p:spPr>
      </p:pic>
      <p:sp>
        <p:nvSpPr>
          <p:cNvPr id="6" name="TextBox 23">
            <a:extLst>
              <a:ext uri="{FF2B5EF4-FFF2-40B4-BE49-F238E27FC236}">
                <a16:creationId xmlns:a16="http://schemas.microsoft.com/office/drawing/2014/main" id="{96E10B15-20EE-4760-A786-23B8A84B2708}"/>
              </a:ext>
            </a:extLst>
          </p:cNvPr>
          <p:cNvSpPr txBox="1"/>
          <p:nvPr userDrawn="1"/>
        </p:nvSpPr>
        <p:spPr>
          <a:xfrm>
            <a:off x="3491880" y="4725144"/>
            <a:ext cx="2267958" cy="300068"/>
          </a:xfrm>
          <a:prstGeom prst="rect">
            <a:avLst/>
          </a:prstGeom>
          <a:noFill/>
        </p:spPr>
        <p:txBody>
          <a:bodyPr wrap="square" lIns="68567" tIns="34283" rIns="68567" bIns="34283" rtlCol="0">
            <a:spAutoFit/>
          </a:bodyPr>
          <a:lstStyle/>
          <a:p>
            <a:pPr algn="ctr"/>
            <a:r>
              <a:rPr lang="en-US" sz="1500" b="1" dirty="0" err="1">
                <a:solidFill>
                  <a:schemeClr val="bg1"/>
                </a:solidFill>
                <a:cs typeface="Lato Regular"/>
              </a:rPr>
              <a:t>Contactgegevens</a:t>
            </a:r>
            <a:endParaRPr lang="id-ID" sz="1500" b="1" dirty="0">
              <a:solidFill>
                <a:schemeClr val="bg1"/>
              </a:solidFill>
              <a:cs typeface="Lato Regular"/>
            </a:endParaRPr>
          </a:p>
        </p:txBody>
      </p:sp>
      <p:grpSp>
        <p:nvGrpSpPr>
          <p:cNvPr id="10" name="Group 24">
            <a:extLst>
              <a:ext uri="{FF2B5EF4-FFF2-40B4-BE49-F238E27FC236}">
                <a16:creationId xmlns:a16="http://schemas.microsoft.com/office/drawing/2014/main" id="{50AF9A3F-879B-4152-BAAF-69B7926352F4}"/>
              </a:ext>
            </a:extLst>
          </p:cNvPr>
          <p:cNvGrpSpPr/>
          <p:nvPr userDrawn="1"/>
        </p:nvGrpSpPr>
        <p:grpSpPr>
          <a:xfrm>
            <a:off x="1348889" y="5386974"/>
            <a:ext cx="1911293" cy="479959"/>
            <a:chOff x="3300202" y="10139837"/>
            <a:chExt cx="5096782" cy="1279888"/>
          </a:xfrm>
        </p:grpSpPr>
        <p:sp>
          <p:nvSpPr>
            <p:cNvPr id="11" name="Text Placeholder 33">
              <a:extLst>
                <a:ext uri="{FF2B5EF4-FFF2-40B4-BE49-F238E27FC236}">
                  <a16:creationId xmlns:a16="http://schemas.microsoft.com/office/drawing/2014/main" id="{08741E3B-E617-471B-9493-EC4DC4E4C115}"/>
                </a:ext>
              </a:extLst>
            </p:cNvPr>
            <p:cNvSpPr txBox="1">
              <a:spLocks/>
            </p:cNvSpPr>
            <p:nvPr/>
          </p:nvSpPr>
          <p:spPr>
            <a:xfrm>
              <a:off x="3475201" y="10139837"/>
              <a:ext cx="4845583"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100" b="1" cap="all" baseline="0" dirty="0">
                  <a:solidFill>
                    <a:schemeClr val="bg1"/>
                  </a:solidFill>
                  <a:latin typeface="+mn-lt"/>
                  <a:cs typeface="Lato Bold"/>
                </a:rPr>
                <a:t>E-mail</a:t>
              </a:r>
            </a:p>
          </p:txBody>
        </p:sp>
        <p:sp>
          <p:nvSpPr>
            <p:cNvPr id="12" name="Rectangle 30">
              <a:extLst>
                <a:ext uri="{FF2B5EF4-FFF2-40B4-BE49-F238E27FC236}">
                  <a16:creationId xmlns:a16="http://schemas.microsoft.com/office/drawing/2014/main" id="{17D11B84-A651-4A57-8550-B8FAE2AA537E}"/>
                </a:ext>
              </a:extLst>
            </p:cNvPr>
            <p:cNvSpPr/>
            <p:nvPr/>
          </p:nvSpPr>
          <p:spPr>
            <a:xfrm>
              <a:off x="3300202" y="10641601"/>
              <a:ext cx="5096782" cy="778124"/>
            </a:xfrm>
            <a:prstGeom prst="rect">
              <a:avLst/>
            </a:prstGeom>
          </p:spPr>
          <p:txBody>
            <a:bodyPr wrap="square" lIns="68567" tIns="34283" rIns="68567" bIns="34283">
              <a:spAutoFit/>
            </a:bodyPr>
            <a:lstStyle/>
            <a:p>
              <a:pPr>
                <a:lnSpc>
                  <a:spcPct val="150000"/>
                </a:lnSpc>
              </a:pPr>
              <a:r>
                <a:rPr lang="en-US" sz="1100" dirty="0" err="1">
                  <a:solidFill>
                    <a:schemeClr val="bg1"/>
                  </a:solidFill>
                  <a:cs typeface="Lato Light"/>
                </a:rPr>
                <a:t>info@ets-cursus.nl</a:t>
              </a:r>
              <a:endParaRPr lang="en-US" sz="400" dirty="0">
                <a:solidFill>
                  <a:schemeClr val="bg1"/>
                </a:solidFill>
                <a:cs typeface="Lato Light"/>
              </a:endParaRPr>
            </a:p>
          </p:txBody>
        </p:sp>
      </p:grpSp>
      <p:grpSp>
        <p:nvGrpSpPr>
          <p:cNvPr id="13" name="Group 31">
            <a:extLst>
              <a:ext uri="{FF2B5EF4-FFF2-40B4-BE49-F238E27FC236}">
                <a16:creationId xmlns:a16="http://schemas.microsoft.com/office/drawing/2014/main" id="{EB39313B-63F7-4023-9923-BC5F6470525A}"/>
              </a:ext>
            </a:extLst>
          </p:cNvPr>
          <p:cNvGrpSpPr/>
          <p:nvPr userDrawn="1"/>
        </p:nvGrpSpPr>
        <p:grpSpPr>
          <a:xfrm>
            <a:off x="4005174" y="5386976"/>
            <a:ext cx="1911293" cy="485089"/>
            <a:chOff x="10383628" y="10139837"/>
            <a:chExt cx="5096781" cy="1293567"/>
          </a:xfrm>
        </p:grpSpPr>
        <p:sp>
          <p:nvSpPr>
            <p:cNvPr id="14" name="Text Placeholder 33">
              <a:extLst>
                <a:ext uri="{FF2B5EF4-FFF2-40B4-BE49-F238E27FC236}">
                  <a16:creationId xmlns:a16="http://schemas.microsoft.com/office/drawing/2014/main" id="{840CA392-9D3C-495D-B029-E9419050284B}"/>
                </a:ext>
              </a:extLst>
            </p:cNvPr>
            <p:cNvSpPr txBox="1">
              <a:spLocks/>
            </p:cNvSpPr>
            <p:nvPr/>
          </p:nvSpPr>
          <p:spPr>
            <a:xfrm>
              <a:off x="10569097" y="10139837"/>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100" b="1" cap="all" normalizeH="0" baseline="0" dirty="0" err="1">
                  <a:solidFill>
                    <a:schemeClr val="bg1"/>
                  </a:solidFill>
                  <a:latin typeface="+mn-lt"/>
                  <a:cs typeface="Lato Bold"/>
                </a:rPr>
                <a:t>Telefoon</a:t>
              </a:r>
              <a:endParaRPr lang="en-AU" sz="1100" b="1" cap="all" normalizeH="0" baseline="0" dirty="0">
                <a:solidFill>
                  <a:schemeClr val="bg1"/>
                </a:solidFill>
                <a:latin typeface="+mn-lt"/>
                <a:cs typeface="Lato Bold"/>
              </a:endParaRPr>
            </a:p>
          </p:txBody>
        </p:sp>
        <p:sp>
          <p:nvSpPr>
            <p:cNvPr id="15" name="Rectangle 33">
              <a:extLst>
                <a:ext uri="{FF2B5EF4-FFF2-40B4-BE49-F238E27FC236}">
                  <a16:creationId xmlns:a16="http://schemas.microsoft.com/office/drawing/2014/main" id="{AD1A7E17-EF3C-4853-9E34-37CF67CB944F}"/>
                </a:ext>
              </a:extLst>
            </p:cNvPr>
            <p:cNvSpPr/>
            <p:nvPr/>
          </p:nvSpPr>
          <p:spPr>
            <a:xfrm>
              <a:off x="10383628" y="10641601"/>
              <a:ext cx="5096781" cy="791803"/>
            </a:xfrm>
            <a:prstGeom prst="rect">
              <a:avLst/>
            </a:prstGeom>
          </p:spPr>
          <p:txBody>
            <a:bodyPr wrap="square" lIns="68567" tIns="34283" rIns="68567" bIns="34283">
              <a:spAutoFit/>
            </a:bodyPr>
            <a:lstStyle/>
            <a:p>
              <a:pPr>
                <a:lnSpc>
                  <a:spcPct val="150000"/>
                </a:lnSpc>
              </a:pPr>
              <a:r>
                <a:rPr lang="en-US" sz="1100" dirty="0">
                  <a:solidFill>
                    <a:schemeClr val="bg1"/>
                  </a:solidFill>
                </a:rPr>
                <a:t>078-6190037</a:t>
              </a:r>
              <a:endParaRPr lang="en-US" sz="400" dirty="0">
                <a:solidFill>
                  <a:schemeClr val="bg1"/>
                </a:solidFill>
                <a:cs typeface="Lato Light"/>
              </a:endParaRPr>
            </a:p>
          </p:txBody>
        </p:sp>
      </p:grpSp>
      <p:grpSp>
        <p:nvGrpSpPr>
          <p:cNvPr id="16" name="Group 34">
            <a:extLst>
              <a:ext uri="{FF2B5EF4-FFF2-40B4-BE49-F238E27FC236}">
                <a16:creationId xmlns:a16="http://schemas.microsoft.com/office/drawing/2014/main" id="{64D89C85-A03D-4A6B-B414-DB8DCF0A97EF}"/>
              </a:ext>
            </a:extLst>
          </p:cNvPr>
          <p:cNvGrpSpPr/>
          <p:nvPr userDrawn="1"/>
        </p:nvGrpSpPr>
        <p:grpSpPr>
          <a:xfrm>
            <a:off x="6686074" y="5386974"/>
            <a:ext cx="1911293" cy="485824"/>
            <a:chOff x="17532696" y="10139836"/>
            <a:chExt cx="5096782" cy="1295530"/>
          </a:xfrm>
        </p:grpSpPr>
        <p:sp>
          <p:nvSpPr>
            <p:cNvPr id="17" name="Text Placeholder 33">
              <a:extLst>
                <a:ext uri="{FF2B5EF4-FFF2-40B4-BE49-F238E27FC236}">
                  <a16:creationId xmlns:a16="http://schemas.microsoft.com/office/drawing/2014/main" id="{AA34EEBB-5C07-46B7-A76C-6E291EFF784A}"/>
                </a:ext>
              </a:extLst>
            </p:cNvPr>
            <p:cNvSpPr txBox="1">
              <a:spLocks/>
            </p:cNvSpPr>
            <p:nvPr/>
          </p:nvSpPr>
          <p:spPr>
            <a:xfrm>
              <a:off x="17714862" y="10139836"/>
              <a:ext cx="4845582" cy="55996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5000"/>
                </a:lnSpc>
                <a:spcBef>
                  <a:spcPts val="0"/>
                </a:spcBef>
                <a:buNone/>
              </a:pPr>
              <a:r>
                <a:rPr lang="en-AU" sz="1100" b="1" cap="all" baseline="0" dirty="0">
                  <a:solidFill>
                    <a:schemeClr val="bg1"/>
                  </a:solidFill>
                  <a:latin typeface="+mn-lt"/>
                  <a:cs typeface="Lato Bold"/>
                </a:rPr>
                <a:t>website</a:t>
              </a:r>
            </a:p>
          </p:txBody>
        </p:sp>
        <p:sp>
          <p:nvSpPr>
            <p:cNvPr id="18" name="Rectangle 38">
              <a:extLst>
                <a:ext uri="{FF2B5EF4-FFF2-40B4-BE49-F238E27FC236}">
                  <a16:creationId xmlns:a16="http://schemas.microsoft.com/office/drawing/2014/main" id="{7B2F4776-317A-4516-BF99-10977ECC2C7D}"/>
                </a:ext>
              </a:extLst>
            </p:cNvPr>
            <p:cNvSpPr/>
            <p:nvPr/>
          </p:nvSpPr>
          <p:spPr>
            <a:xfrm>
              <a:off x="17532696" y="10643561"/>
              <a:ext cx="5096782" cy="791805"/>
            </a:xfrm>
            <a:prstGeom prst="rect">
              <a:avLst/>
            </a:prstGeom>
          </p:spPr>
          <p:txBody>
            <a:bodyPr wrap="square" lIns="68567" tIns="34283" rIns="68567" bIns="34283">
              <a:spAutoFit/>
            </a:bodyPr>
            <a:lstStyle/>
            <a:p>
              <a:pPr>
                <a:lnSpc>
                  <a:spcPct val="150000"/>
                </a:lnSpc>
              </a:pPr>
              <a:r>
                <a:rPr lang="en-US" sz="1100" dirty="0" err="1">
                  <a:solidFill>
                    <a:schemeClr val="bg1"/>
                  </a:solidFill>
                  <a:cs typeface="Lato Light"/>
                </a:rPr>
                <a:t>www.evangelisch-college.nl</a:t>
              </a:r>
              <a:endParaRPr lang="en-US" sz="1100" dirty="0">
                <a:solidFill>
                  <a:schemeClr val="bg1"/>
                </a:solidFill>
                <a:cs typeface="Lato Light"/>
              </a:endParaRPr>
            </a:p>
          </p:txBody>
        </p:sp>
      </p:grpSp>
      <p:sp>
        <p:nvSpPr>
          <p:cNvPr id="20" name="Oval 40">
            <a:extLst>
              <a:ext uri="{FF2B5EF4-FFF2-40B4-BE49-F238E27FC236}">
                <a16:creationId xmlns:a16="http://schemas.microsoft.com/office/drawing/2014/main" id="{F51BA45D-8AAD-4AB3-9467-16016542CB44}"/>
              </a:ext>
            </a:extLst>
          </p:cNvPr>
          <p:cNvSpPr/>
          <p:nvPr/>
        </p:nvSpPr>
        <p:spPr>
          <a:xfrm flipH="1">
            <a:off x="3515804" y="5428851"/>
            <a:ext cx="439226" cy="439340"/>
          </a:xfrm>
          <a:prstGeom prst="ellipse">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US" sz="1200" dirty="0">
              <a:solidFill>
                <a:schemeClr val="accent1"/>
              </a:solidFill>
              <a:cs typeface="Lato Light"/>
            </a:endParaRPr>
          </a:p>
        </p:txBody>
      </p:sp>
      <p:sp>
        <p:nvSpPr>
          <p:cNvPr id="21" name="Freeform 107">
            <a:extLst>
              <a:ext uri="{FF2B5EF4-FFF2-40B4-BE49-F238E27FC236}">
                <a16:creationId xmlns:a16="http://schemas.microsoft.com/office/drawing/2014/main" id="{35D285EC-DE73-4824-A439-541425AA1FA3}"/>
              </a:ext>
            </a:extLst>
          </p:cNvPr>
          <p:cNvSpPr>
            <a:spLocks/>
          </p:cNvSpPr>
          <p:nvPr/>
        </p:nvSpPr>
        <p:spPr bwMode="auto">
          <a:xfrm>
            <a:off x="3635311" y="5526944"/>
            <a:ext cx="201778" cy="212297"/>
          </a:xfrm>
          <a:custGeom>
            <a:avLst/>
            <a:gdLst/>
            <a:ahLst/>
            <a:cxnLst>
              <a:cxn ang="0">
                <a:pos x="104" y="88"/>
              </a:cxn>
              <a:cxn ang="0">
                <a:pos x="103" y="87"/>
              </a:cxn>
              <a:cxn ang="0">
                <a:pos x="78" y="76"/>
              </a:cxn>
              <a:cxn ang="0">
                <a:pos x="77" y="76"/>
              </a:cxn>
              <a:cxn ang="0">
                <a:pos x="64" y="86"/>
              </a:cxn>
              <a:cxn ang="0">
                <a:pos x="41" y="67"/>
              </a:cxn>
              <a:cxn ang="0">
                <a:pos x="26" y="44"/>
              </a:cxn>
              <a:cxn ang="0">
                <a:pos x="37" y="30"/>
              </a:cxn>
              <a:cxn ang="0">
                <a:pos x="30" y="4"/>
              </a:cxn>
              <a:cxn ang="0">
                <a:pos x="29" y="4"/>
              </a:cxn>
              <a:cxn ang="0">
                <a:pos x="18" y="0"/>
              </a:cxn>
              <a:cxn ang="0">
                <a:pos x="16" y="2"/>
              </a:cxn>
              <a:cxn ang="0">
                <a:pos x="3" y="14"/>
              </a:cxn>
              <a:cxn ang="0">
                <a:pos x="26" y="83"/>
              </a:cxn>
              <a:cxn ang="0">
                <a:pos x="89" y="113"/>
              </a:cxn>
              <a:cxn ang="0">
                <a:pos x="89" y="113"/>
              </a:cxn>
              <a:cxn ang="0">
                <a:pos x="90" y="112"/>
              </a:cxn>
              <a:cxn ang="0">
                <a:pos x="104" y="101"/>
              </a:cxn>
              <a:cxn ang="0">
                <a:pos x="104" y="88"/>
              </a:cxn>
            </a:cxnLst>
            <a:rect l="0" t="0" r="r" b="b"/>
            <a:pathLst>
              <a:path w="108" h="114">
                <a:moveTo>
                  <a:pt x="104" y="88"/>
                </a:moveTo>
                <a:cubicBezTo>
                  <a:pt x="103" y="87"/>
                  <a:pt x="103" y="87"/>
                  <a:pt x="103" y="87"/>
                </a:cubicBezTo>
                <a:cubicBezTo>
                  <a:pt x="101" y="83"/>
                  <a:pt x="80" y="76"/>
                  <a:pt x="78" y="76"/>
                </a:cubicBezTo>
                <a:cubicBezTo>
                  <a:pt x="77" y="76"/>
                  <a:pt x="77" y="76"/>
                  <a:pt x="77" y="76"/>
                </a:cubicBezTo>
                <a:cubicBezTo>
                  <a:pt x="74" y="77"/>
                  <a:pt x="70" y="80"/>
                  <a:pt x="64" y="86"/>
                </a:cubicBezTo>
                <a:cubicBezTo>
                  <a:pt x="56" y="82"/>
                  <a:pt x="46" y="73"/>
                  <a:pt x="41" y="67"/>
                </a:cubicBezTo>
                <a:cubicBezTo>
                  <a:pt x="35" y="61"/>
                  <a:pt x="29" y="51"/>
                  <a:pt x="26" y="44"/>
                </a:cubicBezTo>
                <a:cubicBezTo>
                  <a:pt x="34" y="37"/>
                  <a:pt x="37" y="34"/>
                  <a:pt x="37" y="30"/>
                </a:cubicBezTo>
                <a:cubicBezTo>
                  <a:pt x="38" y="29"/>
                  <a:pt x="34" y="7"/>
                  <a:pt x="30" y="4"/>
                </a:cubicBezTo>
                <a:cubicBezTo>
                  <a:pt x="29" y="4"/>
                  <a:pt x="29" y="4"/>
                  <a:pt x="29" y="4"/>
                </a:cubicBezTo>
                <a:cubicBezTo>
                  <a:pt x="26" y="2"/>
                  <a:pt x="23" y="0"/>
                  <a:pt x="18" y="0"/>
                </a:cubicBezTo>
                <a:cubicBezTo>
                  <a:pt x="17" y="1"/>
                  <a:pt x="16" y="1"/>
                  <a:pt x="16" y="2"/>
                </a:cubicBezTo>
                <a:cubicBezTo>
                  <a:pt x="13" y="3"/>
                  <a:pt x="6" y="8"/>
                  <a:pt x="3" y="14"/>
                </a:cubicBezTo>
                <a:cubicBezTo>
                  <a:pt x="1" y="18"/>
                  <a:pt x="0" y="53"/>
                  <a:pt x="26" y="83"/>
                </a:cubicBezTo>
                <a:cubicBezTo>
                  <a:pt x="52" y="112"/>
                  <a:pt x="84" y="114"/>
                  <a:pt x="89" y="113"/>
                </a:cubicBezTo>
                <a:cubicBezTo>
                  <a:pt x="89" y="113"/>
                  <a:pt x="89" y="113"/>
                  <a:pt x="89" y="113"/>
                </a:cubicBezTo>
                <a:cubicBezTo>
                  <a:pt x="90" y="112"/>
                  <a:pt x="90" y="112"/>
                  <a:pt x="90" y="112"/>
                </a:cubicBezTo>
                <a:cubicBezTo>
                  <a:pt x="96" y="110"/>
                  <a:pt x="102" y="104"/>
                  <a:pt x="104" y="101"/>
                </a:cubicBezTo>
                <a:cubicBezTo>
                  <a:pt x="108" y="97"/>
                  <a:pt x="105" y="91"/>
                  <a:pt x="104" y="88"/>
                </a:cubicBezTo>
                <a:close/>
              </a:path>
            </a:pathLst>
          </a:custGeom>
          <a:solidFill>
            <a:schemeClr val="bg1"/>
          </a:solidFill>
          <a:ln w="9525">
            <a:noFill/>
            <a:round/>
            <a:headEnd/>
            <a:tailEnd/>
          </a:ln>
        </p:spPr>
        <p:txBody>
          <a:bodyPr vert="horz" wrap="square" lIns="34290" tIns="17145" rIns="34290" bIns="17145" numCol="1" anchor="t" anchorCtr="0" compatLnSpc="1">
            <a:prstTxWarp prst="textNoShape">
              <a:avLst/>
            </a:prstTxWarp>
          </a:bodyPr>
          <a:lstStyle/>
          <a:p>
            <a:endParaRPr lang="en-US" sz="675"/>
          </a:p>
        </p:txBody>
      </p:sp>
      <p:sp>
        <p:nvSpPr>
          <p:cNvPr id="23" name="Oval 43">
            <a:extLst>
              <a:ext uri="{FF2B5EF4-FFF2-40B4-BE49-F238E27FC236}">
                <a16:creationId xmlns:a16="http://schemas.microsoft.com/office/drawing/2014/main" id="{1E59A1AB-41AF-436A-ADF3-731FF9677FD4}"/>
              </a:ext>
            </a:extLst>
          </p:cNvPr>
          <p:cNvSpPr/>
          <p:nvPr/>
        </p:nvSpPr>
        <p:spPr>
          <a:xfrm flipH="1">
            <a:off x="6212692" y="5428851"/>
            <a:ext cx="439226" cy="439340"/>
          </a:xfrm>
          <a:prstGeom prst="ellipse">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AU" sz="1200" dirty="0">
              <a:solidFill>
                <a:schemeClr val="bg1"/>
              </a:solidFill>
              <a:cs typeface="Lato Light"/>
            </a:endParaRPr>
          </a:p>
        </p:txBody>
      </p:sp>
      <p:sp>
        <p:nvSpPr>
          <p:cNvPr id="24" name="Freeform 78">
            <a:extLst>
              <a:ext uri="{FF2B5EF4-FFF2-40B4-BE49-F238E27FC236}">
                <a16:creationId xmlns:a16="http://schemas.microsoft.com/office/drawing/2014/main" id="{025B8FF2-334B-46C0-8E63-D47D371C9472}"/>
              </a:ext>
            </a:extLst>
          </p:cNvPr>
          <p:cNvSpPr>
            <a:spLocks noEditPoints="1"/>
          </p:cNvSpPr>
          <p:nvPr/>
        </p:nvSpPr>
        <p:spPr bwMode="auto">
          <a:xfrm>
            <a:off x="6324535" y="5526694"/>
            <a:ext cx="220464" cy="220550"/>
          </a:xfrm>
          <a:custGeom>
            <a:avLst/>
            <a:gdLst/>
            <a:ahLst/>
            <a:cxnLst>
              <a:cxn ang="0">
                <a:pos x="59" y="54"/>
              </a:cxn>
              <a:cxn ang="0">
                <a:pos x="53" y="59"/>
              </a:cxn>
              <a:cxn ang="0">
                <a:pos x="45" y="62"/>
              </a:cxn>
              <a:cxn ang="0">
                <a:pos x="38" y="59"/>
              </a:cxn>
              <a:cxn ang="0">
                <a:pos x="30" y="51"/>
              </a:cxn>
              <a:cxn ang="0">
                <a:pos x="27" y="43"/>
              </a:cxn>
              <a:cxn ang="0">
                <a:pos x="30" y="36"/>
              </a:cxn>
              <a:cxn ang="0">
                <a:pos x="27" y="32"/>
              </a:cxn>
              <a:cxn ang="0">
                <a:pos x="19" y="36"/>
              </a:cxn>
              <a:cxn ang="0">
                <a:pos x="11" y="32"/>
              </a:cxn>
              <a:cxn ang="0">
                <a:pos x="3" y="24"/>
              </a:cxn>
              <a:cxn ang="0">
                <a:pos x="0" y="17"/>
              </a:cxn>
              <a:cxn ang="0">
                <a:pos x="3" y="9"/>
              </a:cxn>
              <a:cxn ang="0">
                <a:pos x="9" y="3"/>
              </a:cxn>
              <a:cxn ang="0">
                <a:pos x="17" y="0"/>
              </a:cxn>
              <a:cxn ang="0">
                <a:pos x="24" y="4"/>
              </a:cxn>
              <a:cxn ang="0">
                <a:pos x="32" y="11"/>
              </a:cxn>
              <a:cxn ang="0">
                <a:pos x="35" y="19"/>
              </a:cxn>
              <a:cxn ang="0">
                <a:pos x="32" y="27"/>
              </a:cxn>
              <a:cxn ang="0">
                <a:pos x="35" y="30"/>
              </a:cxn>
              <a:cxn ang="0">
                <a:pos x="43" y="27"/>
              </a:cxn>
              <a:cxn ang="0">
                <a:pos x="51" y="30"/>
              </a:cxn>
              <a:cxn ang="0">
                <a:pos x="59" y="38"/>
              </a:cxn>
              <a:cxn ang="0">
                <a:pos x="62" y="46"/>
              </a:cxn>
              <a:cxn ang="0">
                <a:pos x="59" y="54"/>
              </a:cxn>
              <a:cxn ang="0">
                <a:pos x="27" y="17"/>
              </a:cxn>
              <a:cxn ang="0">
                <a:pos x="19" y="9"/>
              </a:cxn>
              <a:cxn ang="0">
                <a:pos x="17" y="8"/>
              </a:cxn>
              <a:cxn ang="0">
                <a:pos x="14" y="9"/>
              </a:cxn>
              <a:cxn ang="0">
                <a:pos x="8" y="14"/>
              </a:cxn>
              <a:cxn ang="0">
                <a:pos x="7" y="17"/>
              </a:cxn>
              <a:cxn ang="0">
                <a:pos x="8" y="19"/>
              </a:cxn>
              <a:cxn ang="0">
                <a:pos x="16" y="27"/>
              </a:cxn>
              <a:cxn ang="0">
                <a:pos x="19" y="28"/>
              </a:cxn>
              <a:cxn ang="0">
                <a:pos x="22" y="27"/>
              </a:cxn>
              <a:cxn ang="0">
                <a:pos x="19" y="23"/>
              </a:cxn>
              <a:cxn ang="0">
                <a:pos x="23" y="19"/>
              </a:cxn>
              <a:cxn ang="0">
                <a:pos x="27" y="22"/>
              </a:cxn>
              <a:cxn ang="0">
                <a:pos x="28" y="19"/>
              </a:cxn>
              <a:cxn ang="0">
                <a:pos x="27" y="17"/>
              </a:cxn>
              <a:cxn ang="0">
                <a:pos x="54" y="43"/>
              </a:cxn>
              <a:cxn ang="0">
                <a:pos x="46" y="35"/>
              </a:cxn>
              <a:cxn ang="0">
                <a:pos x="43" y="34"/>
              </a:cxn>
              <a:cxn ang="0">
                <a:pos x="40" y="36"/>
              </a:cxn>
              <a:cxn ang="0">
                <a:pos x="43" y="40"/>
              </a:cxn>
              <a:cxn ang="0">
                <a:pos x="40" y="43"/>
              </a:cxn>
              <a:cxn ang="0">
                <a:pos x="35" y="41"/>
              </a:cxn>
              <a:cxn ang="0">
                <a:pos x="34" y="43"/>
              </a:cxn>
              <a:cxn ang="0">
                <a:pos x="35" y="46"/>
              </a:cxn>
              <a:cxn ang="0">
                <a:pos x="43" y="54"/>
              </a:cxn>
              <a:cxn ang="0">
                <a:pos x="45" y="55"/>
              </a:cxn>
              <a:cxn ang="0">
                <a:pos x="48" y="54"/>
              </a:cxn>
              <a:cxn ang="0">
                <a:pos x="54" y="48"/>
              </a:cxn>
              <a:cxn ang="0">
                <a:pos x="55" y="46"/>
              </a:cxn>
              <a:cxn ang="0">
                <a:pos x="54" y="43"/>
              </a:cxn>
            </a:cxnLst>
            <a:rect l="0" t="0" r="r" b="b"/>
            <a:pathLst>
              <a:path w="62" h="62">
                <a:moveTo>
                  <a:pt x="59" y="54"/>
                </a:moveTo>
                <a:cubicBezTo>
                  <a:pt x="53" y="59"/>
                  <a:pt x="53" y="59"/>
                  <a:pt x="53" y="59"/>
                </a:cubicBezTo>
                <a:cubicBezTo>
                  <a:pt x="51" y="61"/>
                  <a:pt x="48" y="62"/>
                  <a:pt x="45" y="62"/>
                </a:cubicBezTo>
                <a:cubicBezTo>
                  <a:pt x="43" y="62"/>
                  <a:pt x="40" y="61"/>
                  <a:pt x="38" y="59"/>
                </a:cubicBezTo>
                <a:cubicBezTo>
                  <a:pt x="30" y="51"/>
                  <a:pt x="30" y="51"/>
                  <a:pt x="30" y="51"/>
                </a:cubicBezTo>
                <a:cubicBezTo>
                  <a:pt x="28" y="49"/>
                  <a:pt x="27" y="46"/>
                  <a:pt x="27" y="43"/>
                </a:cubicBezTo>
                <a:cubicBezTo>
                  <a:pt x="27" y="40"/>
                  <a:pt x="28" y="38"/>
                  <a:pt x="30" y="36"/>
                </a:cubicBezTo>
                <a:cubicBezTo>
                  <a:pt x="27" y="32"/>
                  <a:pt x="27" y="32"/>
                  <a:pt x="27" y="32"/>
                </a:cubicBezTo>
                <a:cubicBezTo>
                  <a:pt x="25" y="34"/>
                  <a:pt x="22" y="36"/>
                  <a:pt x="19" y="36"/>
                </a:cubicBezTo>
                <a:cubicBezTo>
                  <a:pt x="16" y="36"/>
                  <a:pt x="13" y="34"/>
                  <a:pt x="11" y="32"/>
                </a:cubicBezTo>
                <a:cubicBezTo>
                  <a:pt x="3" y="24"/>
                  <a:pt x="3" y="24"/>
                  <a:pt x="3" y="24"/>
                </a:cubicBezTo>
                <a:cubicBezTo>
                  <a:pt x="1" y="22"/>
                  <a:pt x="0" y="20"/>
                  <a:pt x="0" y="17"/>
                </a:cubicBezTo>
                <a:cubicBezTo>
                  <a:pt x="0" y="14"/>
                  <a:pt x="1" y="11"/>
                  <a:pt x="3" y="9"/>
                </a:cubicBezTo>
                <a:cubicBezTo>
                  <a:pt x="9" y="3"/>
                  <a:pt x="9" y="3"/>
                  <a:pt x="9" y="3"/>
                </a:cubicBezTo>
                <a:cubicBezTo>
                  <a:pt x="11" y="1"/>
                  <a:pt x="14" y="0"/>
                  <a:pt x="17" y="0"/>
                </a:cubicBezTo>
                <a:cubicBezTo>
                  <a:pt x="19" y="0"/>
                  <a:pt x="22" y="1"/>
                  <a:pt x="24" y="4"/>
                </a:cubicBezTo>
                <a:cubicBezTo>
                  <a:pt x="32" y="11"/>
                  <a:pt x="32" y="11"/>
                  <a:pt x="32" y="11"/>
                </a:cubicBezTo>
                <a:cubicBezTo>
                  <a:pt x="34" y="13"/>
                  <a:pt x="35" y="16"/>
                  <a:pt x="35" y="19"/>
                </a:cubicBezTo>
                <a:cubicBezTo>
                  <a:pt x="35" y="22"/>
                  <a:pt x="34" y="25"/>
                  <a:pt x="32" y="27"/>
                </a:cubicBezTo>
                <a:cubicBezTo>
                  <a:pt x="35" y="30"/>
                  <a:pt x="35" y="30"/>
                  <a:pt x="35" y="30"/>
                </a:cubicBezTo>
                <a:cubicBezTo>
                  <a:pt x="37" y="28"/>
                  <a:pt x="40" y="27"/>
                  <a:pt x="43" y="27"/>
                </a:cubicBezTo>
                <a:cubicBezTo>
                  <a:pt x="46" y="27"/>
                  <a:pt x="49" y="28"/>
                  <a:pt x="51" y="30"/>
                </a:cubicBezTo>
                <a:cubicBezTo>
                  <a:pt x="59" y="38"/>
                  <a:pt x="59" y="38"/>
                  <a:pt x="59" y="38"/>
                </a:cubicBezTo>
                <a:cubicBezTo>
                  <a:pt x="61" y="40"/>
                  <a:pt x="62" y="43"/>
                  <a:pt x="62" y="46"/>
                </a:cubicBezTo>
                <a:cubicBezTo>
                  <a:pt x="62" y="49"/>
                  <a:pt x="61" y="52"/>
                  <a:pt x="59" y="54"/>
                </a:cubicBezTo>
                <a:close/>
                <a:moveTo>
                  <a:pt x="27" y="17"/>
                </a:moveTo>
                <a:cubicBezTo>
                  <a:pt x="19" y="9"/>
                  <a:pt x="19" y="9"/>
                  <a:pt x="19" y="9"/>
                </a:cubicBezTo>
                <a:cubicBezTo>
                  <a:pt x="18" y="8"/>
                  <a:pt x="18" y="8"/>
                  <a:pt x="17" y="8"/>
                </a:cubicBezTo>
                <a:cubicBezTo>
                  <a:pt x="16" y="8"/>
                  <a:pt x="15" y="8"/>
                  <a:pt x="14" y="9"/>
                </a:cubicBezTo>
                <a:cubicBezTo>
                  <a:pt x="8" y="14"/>
                  <a:pt x="8" y="14"/>
                  <a:pt x="8" y="14"/>
                </a:cubicBezTo>
                <a:cubicBezTo>
                  <a:pt x="8" y="15"/>
                  <a:pt x="7" y="16"/>
                  <a:pt x="7" y="17"/>
                </a:cubicBezTo>
                <a:cubicBezTo>
                  <a:pt x="7" y="18"/>
                  <a:pt x="8" y="19"/>
                  <a:pt x="8" y="19"/>
                </a:cubicBezTo>
                <a:cubicBezTo>
                  <a:pt x="16" y="27"/>
                  <a:pt x="16" y="27"/>
                  <a:pt x="16" y="27"/>
                </a:cubicBezTo>
                <a:cubicBezTo>
                  <a:pt x="17" y="28"/>
                  <a:pt x="18" y="28"/>
                  <a:pt x="19" y="28"/>
                </a:cubicBezTo>
                <a:cubicBezTo>
                  <a:pt x="20" y="28"/>
                  <a:pt x="21" y="28"/>
                  <a:pt x="22" y="27"/>
                </a:cubicBezTo>
                <a:cubicBezTo>
                  <a:pt x="20" y="26"/>
                  <a:pt x="19" y="25"/>
                  <a:pt x="19" y="23"/>
                </a:cubicBezTo>
                <a:cubicBezTo>
                  <a:pt x="19" y="21"/>
                  <a:pt x="21" y="19"/>
                  <a:pt x="23" y="19"/>
                </a:cubicBezTo>
                <a:cubicBezTo>
                  <a:pt x="24" y="19"/>
                  <a:pt x="26" y="21"/>
                  <a:pt x="27" y="22"/>
                </a:cubicBezTo>
                <a:cubicBezTo>
                  <a:pt x="28" y="21"/>
                  <a:pt x="28" y="20"/>
                  <a:pt x="28" y="19"/>
                </a:cubicBezTo>
                <a:cubicBezTo>
                  <a:pt x="28" y="18"/>
                  <a:pt x="28" y="17"/>
                  <a:pt x="27" y="17"/>
                </a:cubicBezTo>
                <a:close/>
                <a:moveTo>
                  <a:pt x="54" y="43"/>
                </a:moveTo>
                <a:cubicBezTo>
                  <a:pt x="46" y="35"/>
                  <a:pt x="46" y="35"/>
                  <a:pt x="46" y="35"/>
                </a:cubicBezTo>
                <a:cubicBezTo>
                  <a:pt x="45" y="35"/>
                  <a:pt x="44" y="34"/>
                  <a:pt x="43" y="34"/>
                </a:cubicBezTo>
                <a:cubicBezTo>
                  <a:pt x="42" y="34"/>
                  <a:pt x="41" y="35"/>
                  <a:pt x="40" y="36"/>
                </a:cubicBezTo>
                <a:cubicBezTo>
                  <a:pt x="42" y="37"/>
                  <a:pt x="43" y="38"/>
                  <a:pt x="43" y="40"/>
                </a:cubicBezTo>
                <a:cubicBezTo>
                  <a:pt x="43" y="42"/>
                  <a:pt x="42" y="43"/>
                  <a:pt x="40" y="43"/>
                </a:cubicBezTo>
                <a:cubicBezTo>
                  <a:pt x="38" y="43"/>
                  <a:pt x="37" y="42"/>
                  <a:pt x="35" y="41"/>
                </a:cubicBezTo>
                <a:cubicBezTo>
                  <a:pt x="34" y="41"/>
                  <a:pt x="34" y="42"/>
                  <a:pt x="34" y="43"/>
                </a:cubicBezTo>
                <a:cubicBezTo>
                  <a:pt x="34" y="44"/>
                  <a:pt x="34" y="45"/>
                  <a:pt x="35" y="46"/>
                </a:cubicBezTo>
                <a:cubicBezTo>
                  <a:pt x="43" y="54"/>
                  <a:pt x="43" y="54"/>
                  <a:pt x="43" y="54"/>
                </a:cubicBezTo>
                <a:cubicBezTo>
                  <a:pt x="44" y="55"/>
                  <a:pt x="45" y="55"/>
                  <a:pt x="45" y="55"/>
                </a:cubicBezTo>
                <a:cubicBezTo>
                  <a:pt x="46" y="55"/>
                  <a:pt x="47" y="55"/>
                  <a:pt x="48" y="54"/>
                </a:cubicBezTo>
                <a:cubicBezTo>
                  <a:pt x="54" y="48"/>
                  <a:pt x="54" y="48"/>
                  <a:pt x="54" y="48"/>
                </a:cubicBezTo>
                <a:cubicBezTo>
                  <a:pt x="54" y="48"/>
                  <a:pt x="55" y="47"/>
                  <a:pt x="55" y="46"/>
                </a:cubicBezTo>
                <a:cubicBezTo>
                  <a:pt x="55" y="45"/>
                  <a:pt x="54" y="44"/>
                  <a:pt x="54" y="43"/>
                </a:cubicBezTo>
                <a:close/>
              </a:path>
            </a:pathLst>
          </a:custGeom>
          <a:solidFill>
            <a:schemeClr val="bg1"/>
          </a:solidFill>
          <a:ln w="9525">
            <a:noFill/>
            <a:round/>
            <a:headEnd/>
            <a:tailEnd/>
          </a:ln>
        </p:spPr>
        <p:txBody>
          <a:bodyPr vert="horz" wrap="square" lIns="34290" tIns="17145" rIns="34290" bIns="17145" numCol="1" anchor="t" anchorCtr="0" compatLnSpc="1">
            <a:prstTxWarp prst="textNoShape">
              <a:avLst/>
            </a:prstTxWarp>
          </a:bodyPr>
          <a:lstStyle/>
          <a:p>
            <a:endParaRPr lang="en-US" sz="675"/>
          </a:p>
        </p:txBody>
      </p:sp>
      <p:sp>
        <p:nvSpPr>
          <p:cNvPr id="26" name="Oval 46">
            <a:extLst>
              <a:ext uri="{FF2B5EF4-FFF2-40B4-BE49-F238E27FC236}">
                <a16:creationId xmlns:a16="http://schemas.microsoft.com/office/drawing/2014/main" id="{745D8EF3-7C21-4832-B62B-28337870649F}"/>
              </a:ext>
            </a:extLst>
          </p:cNvPr>
          <p:cNvSpPr/>
          <p:nvPr userDrawn="1"/>
        </p:nvSpPr>
        <p:spPr>
          <a:xfrm flipH="1">
            <a:off x="859191" y="5428851"/>
            <a:ext cx="439226" cy="439340"/>
          </a:xfrm>
          <a:prstGeom prst="ellipse">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3" rIns="68567" bIns="34283" rtlCol="0" anchor="ctr"/>
          <a:lstStyle/>
          <a:p>
            <a:pPr algn="ctr"/>
            <a:endParaRPr lang="en-AU" sz="1200" dirty="0">
              <a:solidFill>
                <a:schemeClr val="bg1"/>
              </a:solidFill>
              <a:cs typeface="Lato Light"/>
            </a:endParaRPr>
          </a:p>
        </p:txBody>
      </p:sp>
      <p:sp>
        <p:nvSpPr>
          <p:cNvPr id="27" name="Freeform 74">
            <a:extLst>
              <a:ext uri="{FF2B5EF4-FFF2-40B4-BE49-F238E27FC236}">
                <a16:creationId xmlns:a16="http://schemas.microsoft.com/office/drawing/2014/main" id="{844B7401-BCBF-4DDD-82B1-63A7A096FAFB}"/>
              </a:ext>
            </a:extLst>
          </p:cNvPr>
          <p:cNvSpPr>
            <a:spLocks noEditPoints="1"/>
          </p:cNvSpPr>
          <p:nvPr userDrawn="1"/>
        </p:nvSpPr>
        <p:spPr bwMode="auto">
          <a:xfrm>
            <a:off x="964147" y="5546595"/>
            <a:ext cx="233999" cy="181570"/>
          </a:xfrm>
          <a:custGeom>
            <a:avLst/>
            <a:gdLst/>
            <a:ahLst/>
            <a:cxnLst>
              <a:cxn ang="0">
                <a:pos x="66" y="17"/>
              </a:cxn>
              <a:cxn ang="0">
                <a:pos x="47" y="30"/>
              </a:cxn>
              <a:cxn ang="0">
                <a:pos x="37" y="36"/>
              </a:cxn>
              <a:cxn ang="0">
                <a:pos x="36" y="36"/>
              </a:cxn>
              <a:cxn ang="0">
                <a:pos x="36" y="36"/>
              </a:cxn>
              <a:cxn ang="0">
                <a:pos x="26" y="30"/>
              </a:cxn>
              <a:cxn ang="0">
                <a:pos x="7" y="17"/>
              </a:cxn>
              <a:cxn ang="0">
                <a:pos x="0" y="7"/>
              </a:cxn>
              <a:cxn ang="0">
                <a:pos x="7" y="0"/>
              </a:cxn>
              <a:cxn ang="0">
                <a:pos x="66" y="0"/>
              </a:cxn>
              <a:cxn ang="0">
                <a:pos x="72" y="6"/>
              </a:cxn>
              <a:cxn ang="0">
                <a:pos x="66" y="17"/>
              </a:cxn>
              <a:cxn ang="0">
                <a:pos x="72" y="50"/>
              </a:cxn>
              <a:cxn ang="0">
                <a:pos x="66" y="56"/>
              </a:cxn>
              <a:cxn ang="0">
                <a:pos x="7" y="56"/>
              </a:cxn>
              <a:cxn ang="0">
                <a:pos x="0" y="50"/>
              </a:cxn>
              <a:cxn ang="0">
                <a:pos x="0" y="18"/>
              </a:cxn>
              <a:cxn ang="0">
                <a:pos x="5" y="21"/>
              </a:cxn>
              <a:cxn ang="0">
                <a:pos x="24" y="35"/>
              </a:cxn>
              <a:cxn ang="0">
                <a:pos x="36" y="41"/>
              </a:cxn>
              <a:cxn ang="0">
                <a:pos x="36" y="41"/>
              </a:cxn>
              <a:cxn ang="0">
                <a:pos x="37" y="41"/>
              </a:cxn>
              <a:cxn ang="0">
                <a:pos x="48" y="35"/>
              </a:cxn>
              <a:cxn ang="0">
                <a:pos x="68" y="21"/>
              </a:cxn>
              <a:cxn ang="0">
                <a:pos x="72" y="18"/>
              </a:cxn>
              <a:cxn ang="0">
                <a:pos x="72" y="50"/>
              </a:cxn>
            </a:cxnLst>
            <a:rect l="0" t="0" r="r" b="b"/>
            <a:pathLst>
              <a:path w="72" h="56">
                <a:moveTo>
                  <a:pt x="66" y="17"/>
                </a:moveTo>
                <a:cubicBezTo>
                  <a:pt x="59" y="21"/>
                  <a:pt x="53" y="26"/>
                  <a:pt x="47" y="30"/>
                </a:cubicBezTo>
                <a:cubicBezTo>
                  <a:pt x="44" y="32"/>
                  <a:pt x="40" y="36"/>
                  <a:pt x="37" y="36"/>
                </a:cubicBezTo>
                <a:cubicBezTo>
                  <a:pt x="36" y="36"/>
                  <a:pt x="36" y="36"/>
                  <a:pt x="36" y="36"/>
                </a:cubicBezTo>
                <a:cubicBezTo>
                  <a:pt x="36" y="36"/>
                  <a:pt x="36" y="36"/>
                  <a:pt x="36" y="36"/>
                </a:cubicBezTo>
                <a:cubicBezTo>
                  <a:pt x="33" y="36"/>
                  <a:pt x="29" y="32"/>
                  <a:pt x="26" y="30"/>
                </a:cubicBezTo>
                <a:cubicBezTo>
                  <a:pt x="20" y="26"/>
                  <a:pt x="14" y="21"/>
                  <a:pt x="7" y="17"/>
                </a:cubicBezTo>
                <a:cubicBezTo>
                  <a:pt x="5" y="15"/>
                  <a:pt x="0" y="11"/>
                  <a:pt x="0" y="7"/>
                </a:cubicBezTo>
                <a:cubicBezTo>
                  <a:pt x="0" y="3"/>
                  <a:pt x="3" y="0"/>
                  <a:pt x="7" y="0"/>
                </a:cubicBezTo>
                <a:cubicBezTo>
                  <a:pt x="66" y="0"/>
                  <a:pt x="66" y="0"/>
                  <a:pt x="66" y="0"/>
                </a:cubicBezTo>
                <a:cubicBezTo>
                  <a:pt x="70" y="0"/>
                  <a:pt x="72" y="2"/>
                  <a:pt x="72" y="6"/>
                </a:cubicBezTo>
                <a:cubicBezTo>
                  <a:pt x="72" y="11"/>
                  <a:pt x="69" y="15"/>
                  <a:pt x="66" y="17"/>
                </a:cubicBezTo>
                <a:close/>
                <a:moveTo>
                  <a:pt x="72" y="50"/>
                </a:moveTo>
                <a:cubicBezTo>
                  <a:pt x="72" y="53"/>
                  <a:pt x="70" y="56"/>
                  <a:pt x="66" y="56"/>
                </a:cubicBezTo>
                <a:cubicBezTo>
                  <a:pt x="7" y="56"/>
                  <a:pt x="7" y="56"/>
                  <a:pt x="7" y="56"/>
                </a:cubicBezTo>
                <a:cubicBezTo>
                  <a:pt x="3" y="56"/>
                  <a:pt x="0" y="53"/>
                  <a:pt x="0" y="50"/>
                </a:cubicBezTo>
                <a:cubicBezTo>
                  <a:pt x="0" y="18"/>
                  <a:pt x="0" y="18"/>
                  <a:pt x="0" y="18"/>
                </a:cubicBezTo>
                <a:cubicBezTo>
                  <a:pt x="2" y="19"/>
                  <a:pt x="3" y="20"/>
                  <a:pt x="5" y="21"/>
                </a:cubicBezTo>
                <a:cubicBezTo>
                  <a:pt x="11" y="26"/>
                  <a:pt x="18" y="30"/>
                  <a:pt x="24" y="35"/>
                </a:cubicBezTo>
                <a:cubicBezTo>
                  <a:pt x="28" y="38"/>
                  <a:pt x="32" y="41"/>
                  <a:pt x="36" y="41"/>
                </a:cubicBezTo>
                <a:cubicBezTo>
                  <a:pt x="36" y="41"/>
                  <a:pt x="36" y="41"/>
                  <a:pt x="36" y="41"/>
                </a:cubicBezTo>
                <a:cubicBezTo>
                  <a:pt x="37" y="41"/>
                  <a:pt x="37" y="41"/>
                  <a:pt x="37" y="41"/>
                </a:cubicBezTo>
                <a:cubicBezTo>
                  <a:pt x="41" y="41"/>
                  <a:pt x="45" y="38"/>
                  <a:pt x="48" y="35"/>
                </a:cubicBezTo>
                <a:cubicBezTo>
                  <a:pt x="55" y="30"/>
                  <a:pt x="62" y="26"/>
                  <a:pt x="68" y="21"/>
                </a:cubicBezTo>
                <a:cubicBezTo>
                  <a:pt x="70" y="20"/>
                  <a:pt x="71" y="19"/>
                  <a:pt x="72" y="18"/>
                </a:cubicBezTo>
                <a:lnTo>
                  <a:pt x="72" y="50"/>
                </a:lnTo>
                <a:close/>
              </a:path>
            </a:pathLst>
          </a:custGeom>
          <a:solidFill>
            <a:srgbClr val="FFFFFF"/>
          </a:solidFill>
          <a:ln w="9525">
            <a:noFill/>
            <a:round/>
            <a:headEnd/>
            <a:tailEnd/>
          </a:ln>
        </p:spPr>
        <p:txBody>
          <a:bodyPr vert="horz" wrap="square" lIns="34290" tIns="17145" rIns="34290" bIns="17145" numCol="1" anchor="t" anchorCtr="0" compatLnSpc="1">
            <a:prstTxWarp prst="textNoShape">
              <a:avLst/>
            </a:prstTxWarp>
          </a:bodyPr>
          <a:lstStyle/>
          <a:p>
            <a:endParaRPr lang="en-US" sz="675"/>
          </a:p>
        </p:txBody>
      </p:sp>
    </p:spTree>
    <p:extLst>
      <p:ext uri="{BB962C8B-B14F-4D97-AF65-F5344CB8AC3E}">
        <p14:creationId xmlns:p14="http://schemas.microsoft.com/office/powerpoint/2010/main" val="9841917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 y="3552825"/>
            <a:ext cx="9143999" cy="3109784"/>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userDrawn="1"/>
        </p:nvSpPr>
        <p:spPr>
          <a:xfrm>
            <a:off x="-1" y="3702767"/>
            <a:ext cx="9143999" cy="3171825"/>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61736F02-42B7-4BFE-8B17-2FD67A8908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9375" y="1340768"/>
            <a:ext cx="3825248" cy="1109474"/>
          </a:xfrm>
          <a:prstGeom prst="rect">
            <a:avLst/>
          </a:prstGeom>
        </p:spPr>
      </p:pic>
      <p:sp>
        <p:nvSpPr>
          <p:cNvPr id="8" name="Tijdelijke aanduiding voor inhoud 7">
            <a:extLst>
              <a:ext uri="{FF2B5EF4-FFF2-40B4-BE49-F238E27FC236}">
                <a16:creationId xmlns:a16="http://schemas.microsoft.com/office/drawing/2014/main" id="{E8867969-6048-43EB-99FC-2C38643223C5}"/>
              </a:ext>
            </a:extLst>
          </p:cNvPr>
          <p:cNvSpPr>
            <a:spLocks noGrp="1"/>
          </p:cNvSpPr>
          <p:nvPr>
            <p:ph sz="quarter" idx="10"/>
          </p:nvPr>
        </p:nvSpPr>
        <p:spPr>
          <a:xfrm>
            <a:off x="1332000" y="4221163"/>
            <a:ext cx="6480000" cy="2087562"/>
          </a:xfrm>
          <a:prstGeom prst="rect">
            <a:avLst/>
          </a:prstGeo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8808876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67544" y="2064271"/>
            <a:ext cx="8229600" cy="428625"/>
          </a:xfrm>
        </p:spPr>
        <p:txBody>
          <a:bodyPr/>
          <a:lstStyle/>
          <a:p>
            <a:r>
              <a:rPr lang="nl-NL"/>
              <a:t>Klik om de stijl te bewerken</a:t>
            </a:r>
            <a:endParaRPr lang="nl-NL" dirty="0"/>
          </a:p>
        </p:txBody>
      </p:sp>
      <p:sp>
        <p:nvSpPr>
          <p:cNvPr id="3" name="Tijdelijke aanduiding voor inhoud 2"/>
          <p:cNvSpPr>
            <a:spLocks noGrp="1"/>
          </p:cNvSpPr>
          <p:nvPr>
            <p:ph idx="1"/>
          </p:nvPr>
        </p:nvSpPr>
        <p:spPr>
          <a:xfrm>
            <a:off x="457200" y="2591147"/>
            <a:ext cx="8229600" cy="4150221"/>
          </a:xfrm>
        </p:spPr>
        <p:txBody>
          <a:bodyPr>
            <a:normAutofit/>
          </a:bodyPr>
          <a:lstStyle>
            <a:lvl1pPr>
              <a:lnSpc>
                <a:spcPct val="114000"/>
              </a:lnSpc>
              <a:defRPr sz="2000"/>
            </a:lvl1pPr>
            <a:lvl2pPr>
              <a:lnSpc>
                <a:spcPct val="114000"/>
              </a:lnSpc>
              <a:defRPr sz="1800"/>
            </a:lvl2pPr>
            <a:lvl3pPr>
              <a:lnSpc>
                <a:spcPct val="114000"/>
              </a:lnSpc>
              <a:defRPr sz="1600"/>
            </a:lvl3pPr>
            <a:lvl4pPr>
              <a:lnSpc>
                <a:spcPct val="114000"/>
              </a:lnSpc>
              <a:defRPr sz="1400"/>
            </a:lvl4pPr>
            <a:lvl5pPr>
              <a:lnSpc>
                <a:spcPct val="114000"/>
              </a:lnSpc>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48D30746-9872-4FC0-87FD-BA91D2642216}" type="datetimeFigureOut">
              <a:rPr lang="nl-NL">
                <a:solidFill>
                  <a:prstClr val="black">
                    <a:tint val="75000"/>
                  </a:prstClr>
                </a:solidFill>
              </a:rPr>
              <a:pPr>
                <a:defRPr/>
              </a:pPr>
              <a:t>18-5-2023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461A26DE-40B0-4C61-8068-A5D8708C8179}" type="slidenum">
              <a:rPr lang="nl-NL">
                <a:solidFill>
                  <a:prstClr val="black">
                    <a:tint val="75000"/>
                  </a:prstClr>
                </a:solidFill>
              </a:rPr>
              <a:pPr>
                <a:defRPr/>
              </a:pPr>
              <a:t>‹nr.›</a:t>
            </a:fld>
            <a:endParaRPr lang="nl-NL">
              <a:solidFill>
                <a:prstClr val="black">
                  <a:tint val="75000"/>
                </a:prstClr>
              </a:solidFill>
            </a:endParaRPr>
          </a:p>
        </p:txBody>
      </p:sp>
    </p:spTree>
    <p:extLst>
      <p:ext uri="{BB962C8B-B14F-4D97-AF65-F5344CB8AC3E}">
        <p14:creationId xmlns:p14="http://schemas.microsoft.com/office/powerpoint/2010/main" val="17807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872000" y="2204864"/>
            <a:ext cx="5400000" cy="2880000"/>
          </a:xfrm>
          <a:prstGeom prst="rect">
            <a:avLst/>
          </a:prstGeom>
          <a:noFill/>
          <a:ln w="19050">
            <a:noFill/>
          </a:ln>
        </p:spPr>
        <p:txBody>
          <a:bodyPr anchor="ctr"/>
          <a:lstStyle>
            <a:lvl1pPr marL="0" indent="0" algn="ctr">
              <a:buNone/>
              <a:defRPr sz="2800" i="1">
                <a:solidFill>
                  <a:srgbClr val="C21659"/>
                </a:solidFill>
                <a:effectLst/>
              </a:defRPr>
            </a:lvl1pPr>
            <a:lvl2pPr marL="457200" indent="0" algn="ctr">
              <a:buNone/>
              <a:defRPr sz="2000" i="1">
                <a:effectLst/>
              </a:defRPr>
            </a:lvl2pPr>
            <a:lvl3pPr marL="914400" indent="0" algn="ctr">
              <a:buNone/>
              <a:defRPr sz="1800" i="1">
                <a:effectLst/>
              </a:defRPr>
            </a:lvl3pPr>
            <a:lvl4pPr marL="1371600" indent="0" algn="ctr">
              <a:buNone/>
              <a:defRPr sz="1600" i="1">
                <a:effectLst/>
              </a:defRPr>
            </a:lvl4pPr>
            <a:lvl5pPr marL="1828800" indent="0" algn="ctr">
              <a:buNone/>
              <a:defRPr sz="1600" i="1">
                <a:effectLst/>
              </a:defRPr>
            </a:lvl5pPr>
          </a:lstStyle>
          <a:p>
            <a:pPr lvl="0"/>
            <a:r>
              <a:rPr lang="nl-NL" dirty="0"/>
              <a:t>“Hier een quote”</a:t>
            </a:r>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endParaRPr lang="nl-NL" dirty="0"/>
          </a:p>
        </p:txBody>
      </p:sp>
      <p:sp>
        <p:nvSpPr>
          <p:cNvPr id="4" name="Rechthoek 3">
            <a:extLst>
              <a:ext uri="{FF2B5EF4-FFF2-40B4-BE49-F238E27FC236}">
                <a16:creationId xmlns:a16="http://schemas.microsoft.com/office/drawing/2014/main" id="{1D0FAEB2-0278-4A34-926B-5F2145151648}"/>
              </a:ext>
            </a:extLst>
          </p:cNvPr>
          <p:cNvSpPr/>
          <p:nvPr userDrawn="1"/>
        </p:nvSpPr>
        <p:spPr>
          <a:xfrm>
            <a:off x="1872000" y="2204864"/>
            <a:ext cx="5400000" cy="2880000"/>
          </a:xfrm>
          <a:prstGeom prst="rect">
            <a:avLst/>
          </a:prstGeom>
          <a:solidFill>
            <a:srgbClr val="E6D9EB"/>
          </a:solidFill>
          <a:ln>
            <a:solidFill>
              <a:srgbClr val="CE0757">
                <a:alpha val="41176"/>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ounded Rectangle 5">
            <a:extLst>
              <a:ext uri="{FF2B5EF4-FFF2-40B4-BE49-F238E27FC236}">
                <a16:creationId xmlns:a16="http://schemas.microsoft.com/office/drawing/2014/main" id="{09E767FE-F950-4D92-9BDD-291D1344059C}"/>
              </a:ext>
            </a:extLst>
          </p:cNvPr>
          <p:cNvSpPr/>
          <p:nvPr userDrawn="1"/>
        </p:nvSpPr>
        <p:spPr>
          <a:xfrm>
            <a:off x="1691680" y="2006406"/>
            <a:ext cx="507338" cy="49699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13">
            <a:extLst>
              <a:ext uri="{FF2B5EF4-FFF2-40B4-BE49-F238E27FC236}">
                <a16:creationId xmlns:a16="http://schemas.microsoft.com/office/drawing/2014/main" id="{E03B1FE0-4C02-45DB-8ACF-2A9602722051}"/>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34922" t="24105" r="34864" b="56686"/>
          <a:stretch/>
        </p:blipFill>
        <p:spPr>
          <a:xfrm>
            <a:off x="1805790" y="2133740"/>
            <a:ext cx="279117" cy="242325"/>
          </a:xfrm>
          <a:prstGeom prst="rect">
            <a:avLst/>
          </a:prstGeom>
        </p:spPr>
      </p:pic>
      <p:sp>
        <p:nvSpPr>
          <p:cNvPr id="89" name="Rounded Rectangle 12">
            <a:extLst>
              <a:ext uri="{FF2B5EF4-FFF2-40B4-BE49-F238E27FC236}">
                <a16:creationId xmlns:a16="http://schemas.microsoft.com/office/drawing/2014/main" id="{6EF80688-F9E2-4405-B802-EE5FCE0F216F}"/>
              </a:ext>
            </a:extLst>
          </p:cNvPr>
          <p:cNvSpPr/>
          <p:nvPr userDrawn="1"/>
        </p:nvSpPr>
        <p:spPr>
          <a:xfrm>
            <a:off x="6978189" y="4791249"/>
            <a:ext cx="507338" cy="49207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14">
            <a:extLst>
              <a:ext uri="{FF2B5EF4-FFF2-40B4-BE49-F238E27FC236}">
                <a16:creationId xmlns:a16="http://schemas.microsoft.com/office/drawing/2014/main" id="{3F91EB03-3B3D-42CD-A117-C752DC8F43E7}"/>
              </a:ext>
            </a:extLst>
          </p:cNvPr>
          <p:cNvPicPr>
            <a:picLocks/>
          </p:cNvPicPr>
          <p:nvPr userDrawn="1"/>
        </p:nvPicPr>
        <p:blipFill rotWithShape="1">
          <a:blip r:embed="rId2" cstate="print">
            <a:extLst>
              <a:ext uri="{28A0092B-C50C-407E-A947-70E740481C1C}">
                <a14:useLocalDpi xmlns:a14="http://schemas.microsoft.com/office/drawing/2010/main" val="0"/>
              </a:ext>
            </a:extLst>
          </a:blip>
          <a:srcRect l="34922" t="24105" r="34864" b="56686"/>
          <a:stretch/>
        </p:blipFill>
        <p:spPr>
          <a:xfrm flipH="1" flipV="1">
            <a:off x="7092300" y="4869160"/>
            <a:ext cx="279117" cy="266558"/>
          </a:xfrm>
          <a:prstGeom prst="rect">
            <a:avLst/>
          </a:prstGeom>
        </p:spPr>
      </p:pic>
      <p:sp>
        <p:nvSpPr>
          <p:cNvPr id="2" name="Titel 1">
            <a:extLst>
              <a:ext uri="{FF2B5EF4-FFF2-40B4-BE49-F238E27FC236}">
                <a16:creationId xmlns:a16="http://schemas.microsoft.com/office/drawing/2014/main" id="{2A2DB406-489A-4F64-B282-29566EA48E44}"/>
              </a:ext>
            </a:extLst>
          </p:cNvPr>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5605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708" y="1269280"/>
            <a:ext cx="3960000" cy="4680000"/>
          </a:xfrm>
          <a:prstGeom prst="rect">
            <a:avLst/>
          </a:prstGeom>
        </p:spPr>
        <p:txBody>
          <a:bodyPr anchor="t"/>
          <a:lstStyle>
            <a:lvl1pPr>
              <a:defRPr sz="2000"/>
            </a:lvl1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Title 6"/>
          <p:cNvSpPr>
            <a:spLocks noGrp="1"/>
          </p:cNvSpPr>
          <p:nvPr>
            <p:ph type="title"/>
          </p:nvPr>
        </p:nvSpPr>
        <p:spPr>
          <a:xfrm>
            <a:off x="432000" y="188640"/>
            <a:ext cx="8280000" cy="720000"/>
          </a:xfrm>
        </p:spPr>
        <p:txBody>
          <a:bodyPr/>
          <a:lstStyle/>
          <a:p>
            <a:r>
              <a:rPr lang="nl-NL"/>
              <a:t>Klik om stijl te bewerken</a:t>
            </a:r>
            <a:endParaRPr lang="en-US" dirty="0"/>
          </a:p>
        </p:txBody>
      </p:sp>
      <p:sp>
        <p:nvSpPr>
          <p:cNvPr id="14" name="Tijdelijke aanduiding voor dianummer 5">
            <a:extLst>
              <a:ext uri="{FF2B5EF4-FFF2-40B4-BE49-F238E27FC236}">
                <a16:creationId xmlns:a16="http://schemas.microsoft.com/office/drawing/2014/main" id="{ECF18562-3A57-4B0D-872F-B169C54C018F}"/>
              </a:ext>
            </a:extLst>
          </p:cNvPr>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15" name="Tijdelijke aanduiding voor voettekst 2">
            <a:extLst>
              <a:ext uri="{FF2B5EF4-FFF2-40B4-BE49-F238E27FC236}">
                <a16:creationId xmlns:a16="http://schemas.microsoft.com/office/drawing/2014/main" id="{5E8067F6-7D54-421C-AAD9-1E9E4115989C}"/>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endParaRPr lang="nl-NL" dirty="0"/>
          </a:p>
        </p:txBody>
      </p:sp>
      <p:sp>
        <p:nvSpPr>
          <p:cNvPr id="4" name="Tijdelijke aanduiding voor afbeelding 3">
            <a:extLst>
              <a:ext uri="{FF2B5EF4-FFF2-40B4-BE49-F238E27FC236}">
                <a16:creationId xmlns:a16="http://schemas.microsoft.com/office/drawing/2014/main" id="{78E07B27-7C5F-4B0F-8C8F-B3C7A6B1C57B}"/>
              </a:ext>
            </a:extLst>
          </p:cNvPr>
          <p:cNvSpPr>
            <a:spLocks noGrp="1"/>
          </p:cNvSpPr>
          <p:nvPr>
            <p:ph type="pic" sz="quarter" idx="10"/>
          </p:nvPr>
        </p:nvSpPr>
        <p:spPr>
          <a:xfrm>
            <a:off x="4752480" y="1269280"/>
            <a:ext cx="3960000" cy="4680000"/>
          </a:xfrm>
          <a:prstGeom prst="rect">
            <a:avLst/>
          </a:prstGeom>
          <a:solidFill>
            <a:schemeClr val="accent3"/>
          </a:solidFill>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9157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2.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jp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theme" Target="../theme/theme3.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image" Target="../media/image19.png"/><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2.pn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image" Target="../media/image1.jp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4">
            <a:extLst>
              <a:ext uri="{FF2B5EF4-FFF2-40B4-BE49-F238E27FC236}">
                <a16:creationId xmlns:a16="http://schemas.microsoft.com/office/drawing/2014/main" id="{DA39D246-1F25-4A29-BA98-925B905C00DA}"/>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46528"/>
          <a:stretch/>
        </p:blipFill>
        <p:spPr>
          <a:xfrm>
            <a:off x="0" y="1082797"/>
            <a:ext cx="5868144" cy="5010496"/>
          </a:xfrm>
          <a:prstGeom prst="rect">
            <a:avLst/>
          </a:prstGeom>
        </p:spPr>
      </p:pic>
      <p:sp>
        <p:nvSpPr>
          <p:cNvPr id="18" name="Rectangle 15">
            <a:extLst>
              <a:ext uri="{FF2B5EF4-FFF2-40B4-BE49-F238E27FC236}">
                <a16:creationId xmlns:a16="http://schemas.microsoft.com/office/drawing/2014/main" id="{3246E4E3-9110-4493-92BB-B62E9A60620D}"/>
              </a:ext>
            </a:extLst>
          </p:cNvPr>
          <p:cNvSpPr/>
          <p:nvPr userDrawn="1"/>
        </p:nvSpPr>
        <p:spPr>
          <a:xfrm flipH="1">
            <a:off x="0" y="1080000"/>
            <a:ext cx="5868144" cy="5010496"/>
          </a:xfrm>
          <a:prstGeom prst="rect">
            <a:avLst/>
          </a:prstGeom>
          <a:gradFill flip="none" rotWithShape="1">
            <a:gsLst>
              <a:gs pos="100000">
                <a:schemeClr val="bg1">
                  <a:alpha val="74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flipV="1">
            <a:off x="0" y="0"/>
            <a:ext cx="9144000" cy="1080000"/>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dianummer 5"/>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2" name="Title Placeholder 1"/>
          <p:cNvSpPr>
            <a:spLocks noGrp="1"/>
          </p:cNvSpPr>
          <p:nvPr>
            <p:ph type="title"/>
          </p:nvPr>
        </p:nvSpPr>
        <p:spPr>
          <a:xfrm>
            <a:off x="432000" y="188640"/>
            <a:ext cx="8280000" cy="720000"/>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ijdelijke aanduiding voor voettekst 2">
            <a:extLst>
              <a:ext uri="{FF2B5EF4-FFF2-40B4-BE49-F238E27FC236}">
                <a16:creationId xmlns:a16="http://schemas.microsoft.com/office/drawing/2014/main" id="{D73EA7E0-3065-41C0-92D6-B593E9A9CD6F}"/>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4  | 1 en 2 Kronieken | December 2019</a:t>
            </a:r>
          </a:p>
        </p:txBody>
      </p:sp>
      <p:cxnSp>
        <p:nvCxnSpPr>
          <p:cNvPr id="11" name="Rechte verbindingslijn 10">
            <a:extLst>
              <a:ext uri="{FF2B5EF4-FFF2-40B4-BE49-F238E27FC236}">
                <a16:creationId xmlns:a16="http://schemas.microsoft.com/office/drawing/2014/main" id="{FF16B47D-8AF5-47BF-BD8F-A89DE90A64E8}"/>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idx="1"/>
          </p:nvPr>
        </p:nvSpPr>
        <p:spPr>
          <a:xfrm>
            <a:off x="432000" y="1269280"/>
            <a:ext cx="8280000" cy="46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Afbeelding 4">
            <a:extLst>
              <a:ext uri="{FF2B5EF4-FFF2-40B4-BE49-F238E27FC236}">
                <a16:creationId xmlns:a16="http://schemas.microsoft.com/office/drawing/2014/main" id="{F3637F71-C3F5-4071-8F13-2DA2C1B777C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14018966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sldNum="0" hdr="0" dt="0"/>
  <p:txStyles>
    <p:title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400" b="1">
          <a:solidFill>
            <a:schemeClr val="tx1"/>
          </a:solidFill>
          <a:latin typeface="Calibri" pitchFamily="34" charset="0"/>
        </a:defRPr>
      </a:lvl2pPr>
      <a:lvl3pPr algn="l" rtl="0" eaLnBrk="1" fontAlgn="base" hangingPunct="1">
        <a:spcBef>
          <a:spcPct val="0"/>
        </a:spcBef>
        <a:spcAft>
          <a:spcPct val="0"/>
        </a:spcAft>
        <a:defRPr sz="2400" b="1">
          <a:solidFill>
            <a:schemeClr val="tx1"/>
          </a:solidFill>
          <a:latin typeface="Calibri" pitchFamily="34" charset="0"/>
        </a:defRPr>
      </a:lvl3pPr>
      <a:lvl4pPr algn="l" rtl="0" eaLnBrk="1" fontAlgn="base" hangingPunct="1">
        <a:spcBef>
          <a:spcPct val="0"/>
        </a:spcBef>
        <a:spcAft>
          <a:spcPct val="0"/>
        </a:spcAft>
        <a:defRPr sz="2400" b="1">
          <a:solidFill>
            <a:schemeClr val="tx1"/>
          </a:solidFill>
          <a:latin typeface="Calibri" pitchFamily="34" charset="0"/>
        </a:defRPr>
      </a:lvl4pPr>
      <a:lvl5pPr algn="l" rtl="0" eaLnBrk="1" fontAlgn="base" hangingPunct="1">
        <a:spcBef>
          <a:spcPct val="0"/>
        </a:spcBef>
        <a:spcAft>
          <a:spcPct val="0"/>
        </a:spcAft>
        <a:defRPr sz="2400" b="1">
          <a:solidFill>
            <a:schemeClr val="tx1"/>
          </a:solidFill>
          <a:latin typeface="Calibri" pitchFamily="34" charset="0"/>
        </a:defRPr>
      </a:lvl5pPr>
      <a:lvl6pPr marL="457200" algn="l" rtl="0" eaLnBrk="1" fontAlgn="base" hangingPunct="1">
        <a:spcBef>
          <a:spcPct val="0"/>
        </a:spcBef>
        <a:spcAft>
          <a:spcPct val="0"/>
        </a:spcAft>
        <a:defRPr sz="2400" b="1">
          <a:solidFill>
            <a:schemeClr val="tx1"/>
          </a:solidFill>
          <a:latin typeface="Calibri" pitchFamily="34" charset="0"/>
        </a:defRPr>
      </a:lvl6pPr>
      <a:lvl7pPr marL="914400" algn="l" rtl="0" eaLnBrk="1" fontAlgn="base" hangingPunct="1">
        <a:spcBef>
          <a:spcPct val="0"/>
        </a:spcBef>
        <a:spcAft>
          <a:spcPct val="0"/>
        </a:spcAft>
        <a:defRPr sz="2400" b="1">
          <a:solidFill>
            <a:schemeClr val="tx1"/>
          </a:solidFill>
          <a:latin typeface="Calibri" pitchFamily="34" charset="0"/>
        </a:defRPr>
      </a:lvl7pPr>
      <a:lvl8pPr marL="1371600" algn="l" rtl="0" eaLnBrk="1" fontAlgn="base" hangingPunct="1">
        <a:spcBef>
          <a:spcPct val="0"/>
        </a:spcBef>
        <a:spcAft>
          <a:spcPct val="0"/>
        </a:spcAft>
        <a:defRPr sz="2400" b="1">
          <a:solidFill>
            <a:schemeClr val="tx1"/>
          </a:solidFill>
          <a:latin typeface="Calibri" pitchFamily="34" charset="0"/>
        </a:defRPr>
      </a:lvl8pPr>
      <a:lvl9pPr marL="1828800" algn="l" rtl="0" eaLnBrk="1" fontAlgn="base" hangingPunct="1">
        <a:spcBef>
          <a:spcPct val="0"/>
        </a:spcBef>
        <a:spcAft>
          <a:spcPct val="0"/>
        </a:spcAft>
        <a:defRPr sz="2400" b="1">
          <a:solidFill>
            <a:schemeClr val="tx1"/>
          </a:solidFill>
          <a:latin typeface="Calibri" pitchFamily="34" charset="0"/>
        </a:defRPr>
      </a:lvl9pPr>
    </p:titleStyle>
    <p:bodyStyle>
      <a:lvl1pPr marL="342900" indent="-3429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1pPr>
      <a:lvl2pPr marL="742950" indent="-28575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2pPr>
      <a:lvl3pPr marL="1143000" indent="-2286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3pPr>
      <a:lvl4pPr marL="1600200" indent="-2286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4pPr>
      <a:lvl5pPr marL="2057400" indent="-2286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4">
            <a:extLst>
              <a:ext uri="{FF2B5EF4-FFF2-40B4-BE49-F238E27FC236}">
                <a16:creationId xmlns:a16="http://schemas.microsoft.com/office/drawing/2014/main" id="{DA39D246-1F25-4A29-BA98-925B905C00DA}"/>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46528"/>
          <a:stretch/>
        </p:blipFill>
        <p:spPr>
          <a:xfrm>
            <a:off x="0" y="1082797"/>
            <a:ext cx="5868144" cy="5010496"/>
          </a:xfrm>
          <a:prstGeom prst="rect">
            <a:avLst/>
          </a:prstGeom>
        </p:spPr>
      </p:pic>
      <p:sp>
        <p:nvSpPr>
          <p:cNvPr id="18" name="Rectangle 15">
            <a:extLst>
              <a:ext uri="{FF2B5EF4-FFF2-40B4-BE49-F238E27FC236}">
                <a16:creationId xmlns:a16="http://schemas.microsoft.com/office/drawing/2014/main" id="{3246E4E3-9110-4493-92BB-B62E9A60620D}"/>
              </a:ext>
            </a:extLst>
          </p:cNvPr>
          <p:cNvSpPr/>
          <p:nvPr userDrawn="1"/>
        </p:nvSpPr>
        <p:spPr>
          <a:xfrm flipH="1">
            <a:off x="0" y="1080000"/>
            <a:ext cx="5868144" cy="5010496"/>
          </a:xfrm>
          <a:prstGeom prst="rect">
            <a:avLst/>
          </a:prstGeom>
          <a:gradFill flip="none" rotWithShape="1">
            <a:gsLst>
              <a:gs pos="100000">
                <a:schemeClr val="bg1">
                  <a:alpha val="74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flipV="1">
            <a:off x="0" y="0"/>
            <a:ext cx="9144000" cy="1080000"/>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dianummer 5"/>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2" name="Title Placeholder 1"/>
          <p:cNvSpPr>
            <a:spLocks noGrp="1"/>
          </p:cNvSpPr>
          <p:nvPr>
            <p:ph type="title"/>
          </p:nvPr>
        </p:nvSpPr>
        <p:spPr>
          <a:xfrm>
            <a:off x="432000" y="188640"/>
            <a:ext cx="8280000" cy="720000"/>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ijdelijke aanduiding voor voettekst 2">
            <a:extLst>
              <a:ext uri="{FF2B5EF4-FFF2-40B4-BE49-F238E27FC236}">
                <a16:creationId xmlns:a16="http://schemas.microsoft.com/office/drawing/2014/main" id="{D73EA7E0-3065-41C0-92D6-B593E9A9CD6F}"/>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3  | 1 en 2 Koningen | November 2019</a:t>
            </a:r>
          </a:p>
        </p:txBody>
      </p:sp>
      <p:cxnSp>
        <p:nvCxnSpPr>
          <p:cNvPr id="11" name="Rechte verbindingslijn 10">
            <a:extLst>
              <a:ext uri="{FF2B5EF4-FFF2-40B4-BE49-F238E27FC236}">
                <a16:creationId xmlns:a16="http://schemas.microsoft.com/office/drawing/2014/main" id="{FF16B47D-8AF5-47BF-BD8F-A89DE90A64E8}"/>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idx="1"/>
          </p:nvPr>
        </p:nvSpPr>
        <p:spPr>
          <a:xfrm>
            <a:off x="432000" y="1269280"/>
            <a:ext cx="8280000" cy="46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Afbeelding 4">
            <a:extLst>
              <a:ext uri="{FF2B5EF4-FFF2-40B4-BE49-F238E27FC236}">
                <a16:creationId xmlns:a16="http://schemas.microsoft.com/office/drawing/2014/main" id="{F3637F71-C3F5-4071-8F13-2DA2C1B777C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422017299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hf sldNum="0" hdr="0" dt="0"/>
  <p:txStyles>
    <p:title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400" b="1">
          <a:solidFill>
            <a:schemeClr val="tx1"/>
          </a:solidFill>
          <a:latin typeface="Calibri" pitchFamily="34" charset="0"/>
        </a:defRPr>
      </a:lvl2pPr>
      <a:lvl3pPr algn="l" rtl="0" eaLnBrk="1" fontAlgn="base" hangingPunct="1">
        <a:spcBef>
          <a:spcPct val="0"/>
        </a:spcBef>
        <a:spcAft>
          <a:spcPct val="0"/>
        </a:spcAft>
        <a:defRPr sz="2400" b="1">
          <a:solidFill>
            <a:schemeClr val="tx1"/>
          </a:solidFill>
          <a:latin typeface="Calibri" pitchFamily="34" charset="0"/>
        </a:defRPr>
      </a:lvl3pPr>
      <a:lvl4pPr algn="l" rtl="0" eaLnBrk="1" fontAlgn="base" hangingPunct="1">
        <a:spcBef>
          <a:spcPct val="0"/>
        </a:spcBef>
        <a:spcAft>
          <a:spcPct val="0"/>
        </a:spcAft>
        <a:defRPr sz="2400" b="1">
          <a:solidFill>
            <a:schemeClr val="tx1"/>
          </a:solidFill>
          <a:latin typeface="Calibri" pitchFamily="34" charset="0"/>
        </a:defRPr>
      </a:lvl4pPr>
      <a:lvl5pPr algn="l" rtl="0" eaLnBrk="1" fontAlgn="base" hangingPunct="1">
        <a:spcBef>
          <a:spcPct val="0"/>
        </a:spcBef>
        <a:spcAft>
          <a:spcPct val="0"/>
        </a:spcAft>
        <a:defRPr sz="2400" b="1">
          <a:solidFill>
            <a:schemeClr val="tx1"/>
          </a:solidFill>
          <a:latin typeface="Calibri" pitchFamily="34" charset="0"/>
        </a:defRPr>
      </a:lvl5pPr>
      <a:lvl6pPr marL="457200" algn="l" rtl="0" eaLnBrk="1" fontAlgn="base" hangingPunct="1">
        <a:spcBef>
          <a:spcPct val="0"/>
        </a:spcBef>
        <a:spcAft>
          <a:spcPct val="0"/>
        </a:spcAft>
        <a:defRPr sz="2400" b="1">
          <a:solidFill>
            <a:schemeClr val="tx1"/>
          </a:solidFill>
          <a:latin typeface="Calibri" pitchFamily="34" charset="0"/>
        </a:defRPr>
      </a:lvl6pPr>
      <a:lvl7pPr marL="914400" algn="l" rtl="0" eaLnBrk="1" fontAlgn="base" hangingPunct="1">
        <a:spcBef>
          <a:spcPct val="0"/>
        </a:spcBef>
        <a:spcAft>
          <a:spcPct val="0"/>
        </a:spcAft>
        <a:defRPr sz="2400" b="1">
          <a:solidFill>
            <a:schemeClr val="tx1"/>
          </a:solidFill>
          <a:latin typeface="Calibri" pitchFamily="34" charset="0"/>
        </a:defRPr>
      </a:lvl7pPr>
      <a:lvl8pPr marL="1371600" algn="l" rtl="0" eaLnBrk="1" fontAlgn="base" hangingPunct="1">
        <a:spcBef>
          <a:spcPct val="0"/>
        </a:spcBef>
        <a:spcAft>
          <a:spcPct val="0"/>
        </a:spcAft>
        <a:defRPr sz="2400" b="1">
          <a:solidFill>
            <a:schemeClr val="tx1"/>
          </a:solidFill>
          <a:latin typeface="Calibri" pitchFamily="34" charset="0"/>
        </a:defRPr>
      </a:lvl8pPr>
      <a:lvl9pPr marL="1828800" algn="l" rtl="0" eaLnBrk="1" fontAlgn="base" hangingPunct="1">
        <a:spcBef>
          <a:spcPct val="0"/>
        </a:spcBef>
        <a:spcAft>
          <a:spcPct val="0"/>
        </a:spcAft>
        <a:defRPr sz="2400" b="1">
          <a:solidFill>
            <a:schemeClr val="tx1"/>
          </a:solidFill>
          <a:latin typeface="Calibri" pitchFamily="34" charset="0"/>
        </a:defRPr>
      </a:lvl9pPr>
    </p:titleStyle>
    <p:bodyStyle>
      <a:lvl1pPr marL="342900" indent="-3429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1pPr>
      <a:lvl2pPr marL="742950" indent="-28575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2pPr>
      <a:lvl3pPr marL="1143000" indent="-2286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3pPr>
      <a:lvl4pPr marL="1600200" indent="-2286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4pPr>
      <a:lvl5pPr marL="2057400" indent="-2286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4">
            <a:extLst>
              <a:ext uri="{FF2B5EF4-FFF2-40B4-BE49-F238E27FC236}">
                <a16:creationId xmlns:a16="http://schemas.microsoft.com/office/drawing/2014/main" id="{DA39D246-1F25-4A29-BA98-925B905C00DA}"/>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46528"/>
          <a:stretch/>
        </p:blipFill>
        <p:spPr>
          <a:xfrm>
            <a:off x="0" y="1082798"/>
            <a:ext cx="3568732" cy="5007695"/>
          </a:xfrm>
          <a:prstGeom prst="rect">
            <a:avLst/>
          </a:prstGeom>
        </p:spPr>
      </p:pic>
      <p:sp>
        <p:nvSpPr>
          <p:cNvPr id="18" name="Rectangle 15">
            <a:extLst>
              <a:ext uri="{FF2B5EF4-FFF2-40B4-BE49-F238E27FC236}">
                <a16:creationId xmlns:a16="http://schemas.microsoft.com/office/drawing/2014/main" id="{3246E4E3-9110-4493-92BB-B62E9A60620D}"/>
              </a:ext>
            </a:extLst>
          </p:cNvPr>
          <p:cNvSpPr>
            <a:spLocks/>
          </p:cNvSpPr>
          <p:nvPr userDrawn="1"/>
        </p:nvSpPr>
        <p:spPr>
          <a:xfrm flipH="1">
            <a:off x="0" y="1080000"/>
            <a:ext cx="3568732" cy="5010496"/>
          </a:xfrm>
          <a:prstGeom prst="rect">
            <a:avLst/>
          </a:prstGeom>
          <a:gradFill flip="none" rotWithShape="1">
            <a:gsLst>
              <a:gs pos="100000">
                <a:schemeClr val="bg1">
                  <a:alpha val="74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p:cNvSpPr/>
          <p:nvPr userDrawn="1"/>
        </p:nvSpPr>
        <p:spPr>
          <a:xfrm flipV="1">
            <a:off x="0" y="0"/>
            <a:ext cx="9144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jdelijke aanduiding voor dianummer 5"/>
          <p:cNvSpPr>
            <a:spLocks noGrp="1"/>
          </p:cNvSpPr>
          <p:nvPr>
            <p:ph type="sldNum" sz="quarter" idx="4"/>
          </p:nvPr>
        </p:nvSpPr>
        <p:spPr>
          <a:xfrm>
            <a:off x="8352480" y="6300000"/>
            <a:ext cx="360000" cy="360000"/>
          </a:xfrm>
          <a:prstGeom prst="rect">
            <a:avLst/>
          </a:prstGeom>
          <a:solidFill>
            <a:schemeClr val="tx2"/>
          </a:solidFill>
        </p:spPr>
        <p:txBody>
          <a:bodyPr vert="horz" lIns="91440" tIns="45720" rIns="91440" bIns="45720" rtlCol="0" anchor="ctr"/>
          <a:lstStyle>
            <a:lvl1pPr algn="ctr" fontAlgn="auto">
              <a:spcBef>
                <a:spcPts val="0"/>
              </a:spcBef>
              <a:spcAft>
                <a:spcPts val="0"/>
              </a:spcAft>
              <a:defRPr sz="6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2" name="Title Placeholder 1"/>
          <p:cNvSpPr>
            <a:spLocks noGrp="1"/>
          </p:cNvSpPr>
          <p:nvPr>
            <p:ph type="title"/>
          </p:nvPr>
        </p:nvSpPr>
        <p:spPr>
          <a:xfrm>
            <a:off x="432000" y="188640"/>
            <a:ext cx="8280000" cy="720000"/>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ijdelijke aanduiding voor voettekst 2">
            <a:extLst>
              <a:ext uri="{FF2B5EF4-FFF2-40B4-BE49-F238E27FC236}">
                <a16:creationId xmlns:a16="http://schemas.microsoft.com/office/drawing/2014/main" id="{D73EA7E0-3065-41C0-92D6-B593E9A9CD6F}"/>
              </a:ext>
            </a:extLst>
          </p:cNvPr>
          <p:cNvSpPr>
            <a:spLocks noGrp="1"/>
          </p:cNvSpPr>
          <p:nvPr>
            <p:ph type="ftr" sz="quarter" idx="3"/>
          </p:nvPr>
        </p:nvSpPr>
        <p:spPr>
          <a:xfrm>
            <a:off x="1912142" y="6300000"/>
            <a:ext cx="5319718" cy="360000"/>
          </a:xfrm>
          <a:prstGeom prst="rect">
            <a:avLst/>
          </a:prstGeom>
          <a:noFill/>
          <a:ln w="12700">
            <a:noFill/>
            <a:prstDash val="sysDot"/>
          </a:ln>
        </p:spPr>
        <p:txBody>
          <a:bodyPr vert="horz" lIns="91440" tIns="45720" rIns="91440" bIns="45720" rtlCol="0" anchor="ctr"/>
          <a:lstStyle>
            <a:lvl1pPr algn="ctr">
              <a:defRPr sz="900">
                <a:solidFill>
                  <a:schemeClr val="tx1">
                    <a:tint val="75000"/>
                  </a:schemeClr>
                </a:solidFill>
                <a:latin typeface="+mj-lt"/>
              </a:defRPr>
            </a:lvl1pPr>
          </a:lstStyle>
          <a:p>
            <a:r>
              <a:rPr lang="nl-NL"/>
              <a:t>Naam vak | Onderwerp les | Naam docent | Datum</a:t>
            </a:r>
          </a:p>
        </p:txBody>
      </p:sp>
      <p:cxnSp>
        <p:nvCxnSpPr>
          <p:cNvPr id="11" name="Rechte verbindingslijn 10">
            <a:extLst>
              <a:ext uri="{FF2B5EF4-FFF2-40B4-BE49-F238E27FC236}">
                <a16:creationId xmlns:a16="http://schemas.microsoft.com/office/drawing/2014/main" id="{FF16B47D-8AF5-47BF-BD8F-A89DE90A64E8}"/>
              </a:ext>
            </a:extLst>
          </p:cNvPr>
          <p:cNvCxnSpPr>
            <a:cxnSpLocks/>
          </p:cNvCxnSpPr>
          <p:nvPr userDrawn="1"/>
        </p:nvCxnSpPr>
        <p:spPr>
          <a:xfrm>
            <a:off x="0" y="6093296"/>
            <a:ext cx="9144000" cy="0"/>
          </a:xfrm>
          <a:prstGeom prst="line">
            <a:avLst/>
          </a:pr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idx="1"/>
          </p:nvPr>
        </p:nvSpPr>
        <p:spPr>
          <a:xfrm>
            <a:off x="432000" y="1269280"/>
            <a:ext cx="8280000" cy="46800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pic>
        <p:nvPicPr>
          <p:cNvPr id="5" name="Afbeelding 4">
            <a:extLst>
              <a:ext uri="{FF2B5EF4-FFF2-40B4-BE49-F238E27FC236}">
                <a16:creationId xmlns:a16="http://schemas.microsoft.com/office/drawing/2014/main" id="{F3637F71-C3F5-4071-8F13-2DA2C1B777C0}"/>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1521" y="6283003"/>
            <a:ext cx="947696" cy="361621"/>
          </a:xfrm>
          <a:prstGeom prst="rect">
            <a:avLst/>
          </a:prstGeom>
        </p:spPr>
      </p:pic>
    </p:spTree>
    <p:extLst>
      <p:ext uri="{BB962C8B-B14F-4D97-AF65-F5344CB8AC3E}">
        <p14:creationId xmlns:p14="http://schemas.microsoft.com/office/powerpoint/2010/main" val="106235111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78" r:id="rId20"/>
  </p:sldLayoutIdLst>
  <p:hf hdr="0" dt="0"/>
  <p:txStyles>
    <p:titleStyle>
      <a:lvl1pPr algn="l" rtl="0" eaLnBrk="1" fontAlgn="base" hangingPunct="1">
        <a:spcBef>
          <a:spcPct val="0"/>
        </a:spcBef>
        <a:spcAft>
          <a:spcPct val="0"/>
        </a:spcAft>
        <a:defRPr sz="2100" b="1" kern="1200">
          <a:solidFill>
            <a:schemeClr val="bg1"/>
          </a:solidFill>
          <a:latin typeface="+mj-lt"/>
          <a:ea typeface="+mj-ea"/>
          <a:cs typeface="+mj-cs"/>
        </a:defRPr>
      </a:lvl1pPr>
      <a:lvl2pPr algn="l" rtl="0" eaLnBrk="1" fontAlgn="base" hangingPunct="1">
        <a:spcBef>
          <a:spcPct val="0"/>
        </a:spcBef>
        <a:spcAft>
          <a:spcPct val="0"/>
        </a:spcAft>
        <a:defRPr sz="1800" b="1">
          <a:solidFill>
            <a:schemeClr val="tx1"/>
          </a:solidFill>
          <a:latin typeface="Calibri" pitchFamily="34" charset="0"/>
        </a:defRPr>
      </a:lvl2pPr>
      <a:lvl3pPr algn="l" rtl="0" eaLnBrk="1" fontAlgn="base" hangingPunct="1">
        <a:spcBef>
          <a:spcPct val="0"/>
        </a:spcBef>
        <a:spcAft>
          <a:spcPct val="0"/>
        </a:spcAft>
        <a:defRPr sz="1800" b="1">
          <a:solidFill>
            <a:schemeClr val="tx1"/>
          </a:solidFill>
          <a:latin typeface="Calibri" pitchFamily="34" charset="0"/>
        </a:defRPr>
      </a:lvl3pPr>
      <a:lvl4pPr algn="l" rtl="0" eaLnBrk="1" fontAlgn="base" hangingPunct="1">
        <a:spcBef>
          <a:spcPct val="0"/>
        </a:spcBef>
        <a:spcAft>
          <a:spcPct val="0"/>
        </a:spcAft>
        <a:defRPr sz="1800" b="1">
          <a:solidFill>
            <a:schemeClr val="tx1"/>
          </a:solidFill>
          <a:latin typeface="Calibri" pitchFamily="34" charset="0"/>
        </a:defRPr>
      </a:lvl4pPr>
      <a:lvl5pPr algn="l" rtl="0" eaLnBrk="1" fontAlgn="base" hangingPunct="1">
        <a:spcBef>
          <a:spcPct val="0"/>
        </a:spcBef>
        <a:spcAft>
          <a:spcPct val="0"/>
        </a:spcAft>
        <a:defRPr sz="1800" b="1">
          <a:solidFill>
            <a:schemeClr val="tx1"/>
          </a:solidFill>
          <a:latin typeface="Calibri" pitchFamily="34" charset="0"/>
        </a:defRPr>
      </a:lvl5pPr>
      <a:lvl6pPr marL="342900" algn="l" rtl="0" eaLnBrk="1" fontAlgn="base" hangingPunct="1">
        <a:spcBef>
          <a:spcPct val="0"/>
        </a:spcBef>
        <a:spcAft>
          <a:spcPct val="0"/>
        </a:spcAft>
        <a:defRPr sz="1800" b="1">
          <a:solidFill>
            <a:schemeClr val="tx1"/>
          </a:solidFill>
          <a:latin typeface="Calibri" pitchFamily="34" charset="0"/>
        </a:defRPr>
      </a:lvl6pPr>
      <a:lvl7pPr marL="685800" algn="l" rtl="0" eaLnBrk="1" fontAlgn="base" hangingPunct="1">
        <a:spcBef>
          <a:spcPct val="0"/>
        </a:spcBef>
        <a:spcAft>
          <a:spcPct val="0"/>
        </a:spcAft>
        <a:defRPr sz="1800" b="1">
          <a:solidFill>
            <a:schemeClr val="tx1"/>
          </a:solidFill>
          <a:latin typeface="Calibri" pitchFamily="34" charset="0"/>
        </a:defRPr>
      </a:lvl7pPr>
      <a:lvl8pPr marL="1028700" algn="l" rtl="0" eaLnBrk="1" fontAlgn="base" hangingPunct="1">
        <a:spcBef>
          <a:spcPct val="0"/>
        </a:spcBef>
        <a:spcAft>
          <a:spcPct val="0"/>
        </a:spcAft>
        <a:defRPr sz="1800" b="1">
          <a:solidFill>
            <a:schemeClr val="tx1"/>
          </a:solidFill>
          <a:latin typeface="Calibri" pitchFamily="34" charset="0"/>
        </a:defRPr>
      </a:lvl8pPr>
      <a:lvl9pPr marL="1371600" algn="l" rtl="0" eaLnBrk="1" fontAlgn="base" hangingPunct="1">
        <a:spcBef>
          <a:spcPct val="0"/>
        </a:spcBef>
        <a:spcAft>
          <a:spcPct val="0"/>
        </a:spcAft>
        <a:defRPr sz="1800" b="1">
          <a:solidFill>
            <a:schemeClr val="tx1"/>
          </a:solidFill>
          <a:latin typeface="Calibri" pitchFamily="34" charset="0"/>
        </a:defRPr>
      </a:lvl9pPr>
    </p:titleStyle>
    <p:bodyStyle>
      <a:lvl1pPr marL="257175" indent="-257175" algn="l" rtl="0" eaLnBrk="1" fontAlgn="base" hangingPunct="1">
        <a:lnSpc>
          <a:spcPct val="110000"/>
        </a:lnSpc>
        <a:spcBef>
          <a:spcPts val="300"/>
        </a:spcBef>
        <a:spcAft>
          <a:spcPct val="0"/>
        </a:spcAft>
        <a:buFont typeface="Wingdings" panose="05000000000000000000" pitchFamily="2" charset="2"/>
        <a:buChar char="§"/>
        <a:defRPr sz="1800" kern="1200">
          <a:solidFill>
            <a:schemeClr val="tx1"/>
          </a:solidFill>
          <a:latin typeface="+mj-lt"/>
          <a:ea typeface="+mn-ea"/>
          <a:cs typeface="+mn-cs"/>
        </a:defRPr>
      </a:lvl1pPr>
      <a:lvl2pPr marL="557213" indent="-214313" algn="l" rtl="0" eaLnBrk="1" fontAlgn="base" hangingPunct="1">
        <a:lnSpc>
          <a:spcPct val="110000"/>
        </a:lnSpc>
        <a:spcBef>
          <a:spcPts val="300"/>
        </a:spcBef>
        <a:spcAft>
          <a:spcPct val="0"/>
        </a:spcAft>
        <a:buFont typeface="Wingdings" panose="05000000000000000000" pitchFamily="2" charset="2"/>
        <a:buChar char="§"/>
        <a:defRPr sz="1650" kern="1200">
          <a:solidFill>
            <a:schemeClr val="tx1"/>
          </a:solidFill>
          <a:latin typeface="+mj-lt"/>
          <a:ea typeface="+mn-ea"/>
          <a:cs typeface="+mn-cs"/>
        </a:defRPr>
      </a:lvl2pPr>
      <a:lvl3pPr marL="857250" indent="-171450" algn="l" rtl="0" eaLnBrk="1" fontAlgn="base" hangingPunct="1">
        <a:lnSpc>
          <a:spcPct val="110000"/>
        </a:lnSpc>
        <a:spcBef>
          <a:spcPts val="300"/>
        </a:spcBef>
        <a:spcAft>
          <a:spcPct val="0"/>
        </a:spcAft>
        <a:buFont typeface="Wingdings" panose="05000000000000000000" pitchFamily="2" charset="2"/>
        <a:buChar char="§"/>
        <a:defRPr sz="1650" kern="1200">
          <a:solidFill>
            <a:schemeClr val="tx1"/>
          </a:solidFill>
          <a:latin typeface="+mj-lt"/>
          <a:ea typeface="+mn-ea"/>
          <a:cs typeface="+mn-cs"/>
        </a:defRPr>
      </a:lvl3pPr>
      <a:lvl4pPr marL="1200150" indent="-171450" algn="l" rtl="0" eaLnBrk="1" fontAlgn="base" hangingPunct="1">
        <a:lnSpc>
          <a:spcPct val="110000"/>
        </a:lnSpc>
        <a:spcBef>
          <a:spcPts val="300"/>
        </a:spcBef>
        <a:spcAft>
          <a:spcPct val="0"/>
        </a:spcAft>
        <a:buFont typeface="Wingdings" panose="05000000000000000000" pitchFamily="2" charset="2"/>
        <a:buChar char="§"/>
        <a:defRPr sz="1650" kern="1200">
          <a:solidFill>
            <a:schemeClr val="tx1"/>
          </a:solidFill>
          <a:latin typeface="+mj-lt"/>
          <a:ea typeface="+mn-ea"/>
          <a:cs typeface="+mn-cs"/>
        </a:defRPr>
      </a:lvl4pPr>
      <a:lvl5pPr marL="1543050" indent="-171450" algn="l" rtl="0" eaLnBrk="1" fontAlgn="base" hangingPunct="1">
        <a:lnSpc>
          <a:spcPct val="110000"/>
        </a:lnSpc>
        <a:spcBef>
          <a:spcPts val="300"/>
        </a:spcBef>
        <a:spcAft>
          <a:spcPct val="0"/>
        </a:spcAft>
        <a:buFont typeface="Wingdings" panose="05000000000000000000" pitchFamily="2" charset="2"/>
        <a:buChar char="§"/>
        <a:defRPr sz="1650" kern="1200">
          <a:solidFill>
            <a:schemeClr val="tx1"/>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4">
            <a:extLst>
              <a:ext uri="{FF2B5EF4-FFF2-40B4-BE49-F238E27FC236}">
                <a16:creationId xmlns:a16="http://schemas.microsoft.com/office/drawing/2014/main" id="{DA39D246-1F25-4A29-BA98-925B905C00DA}"/>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46528"/>
          <a:stretch/>
        </p:blipFill>
        <p:spPr>
          <a:xfrm>
            <a:off x="0" y="1082797"/>
            <a:ext cx="5868144" cy="5010496"/>
          </a:xfrm>
          <a:prstGeom prst="rect">
            <a:avLst/>
          </a:prstGeom>
        </p:spPr>
      </p:pic>
      <p:sp>
        <p:nvSpPr>
          <p:cNvPr id="18" name="Rectangle 15">
            <a:extLst>
              <a:ext uri="{FF2B5EF4-FFF2-40B4-BE49-F238E27FC236}">
                <a16:creationId xmlns:a16="http://schemas.microsoft.com/office/drawing/2014/main" id="{3246E4E3-9110-4493-92BB-B62E9A60620D}"/>
              </a:ext>
            </a:extLst>
          </p:cNvPr>
          <p:cNvSpPr/>
          <p:nvPr userDrawn="1"/>
        </p:nvSpPr>
        <p:spPr>
          <a:xfrm flipH="1">
            <a:off x="0" y="1080000"/>
            <a:ext cx="5868144" cy="5010496"/>
          </a:xfrm>
          <a:prstGeom prst="rect">
            <a:avLst/>
          </a:prstGeom>
          <a:gradFill flip="none" rotWithShape="1">
            <a:gsLst>
              <a:gs pos="100000">
                <a:schemeClr val="bg1">
                  <a:alpha val="74000"/>
                </a:schemeClr>
              </a:gs>
              <a:gs pos="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flipV="1">
            <a:off x="0" y="0"/>
            <a:ext cx="9144000" cy="1080000"/>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jdelijke aanduiding voor dianummer 5"/>
          <p:cNvSpPr>
            <a:spLocks noGrp="1"/>
          </p:cNvSpPr>
          <p:nvPr>
            <p:ph type="sldNum" sz="quarter" idx="4"/>
          </p:nvPr>
        </p:nvSpPr>
        <p:spPr>
          <a:xfrm>
            <a:off x="8352480" y="6300000"/>
            <a:ext cx="360000" cy="360000"/>
          </a:xfrm>
          <a:prstGeom prst="rect">
            <a:avLst/>
          </a:prstGeom>
          <a:solidFill>
            <a:schemeClr val="accent2"/>
          </a:solidFill>
        </p:spPr>
        <p:txBody>
          <a:bodyPr vert="horz" lIns="91440" tIns="45720" rIns="91440" bIns="45720" rtlCol="0" anchor="ctr"/>
          <a:lstStyle>
            <a:lvl1pPr algn="ctr" fontAlgn="auto">
              <a:spcBef>
                <a:spcPts val="0"/>
              </a:spcBef>
              <a:spcAft>
                <a:spcPts val="0"/>
              </a:spcAft>
              <a:defRPr sz="800">
                <a:solidFill>
                  <a:schemeClr val="bg1"/>
                </a:solidFill>
                <a:latin typeface="+mn-lt"/>
              </a:defRPr>
            </a:lvl1pPr>
          </a:lstStyle>
          <a:p>
            <a:pPr>
              <a:defRPr/>
            </a:pPr>
            <a:fld id="{6DA9E349-0BC9-4B4C-A4B5-200D409F0955}" type="slidenum">
              <a:rPr lang="nl-NL" smtClean="0"/>
              <a:pPr>
                <a:defRPr/>
              </a:pPr>
              <a:t>‹nr.›</a:t>
            </a:fld>
            <a:endParaRPr lang="nl-NL" dirty="0"/>
          </a:p>
        </p:txBody>
      </p:sp>
      <p:sp>
        <p:nvSpPr>
          <p:cNvPr id="2" name="Title Placeholder 1"/>
          <p:cNvSpPr>
            <a:spLocks noGrp="1"/>
          </p:cNvSpPr>
          <p:nvPr>
            <p:ph type="title"/>
          </p:nvPr>
        </p:nvSpPr>
        <p:spPr>
          <a:xfrm>
            <a:off x="432000" y="188640"/>
            <a:ext cx="8280000" cy="720000"/>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ijdelijke aanduiding voor voettekst 2">
            <a:extLst>
              <a:ext uri="{FF2B5EF4-FFF2-40B4-BE49-F238E27FC236}">
                <a16:creationId xmlns:a16="http://schemas.microsoft.com/office/drawing/2014/main" id="{D73EA7E0-3065-41C0-92D6-B593E9A9CD6F}"/>
              </a:ext>
            </a:extLst>
          </p:cNvPr>
          <p:cNvSpPr>
            <a:spLocks noGrp="1"/>
          </p:cNvSpPr>
          <p:nvPr>
            <p:ph type="ftr" sz="quarter" idx="3"/>
          </p:nvPr>
        </p:nvSpPr>
        <p:spPr>
          <a:xfrm>
            <a:off x="1912141" y="6300000"/>
            <a:ext cx="5319718" cy="360000"/>
          </a:xfrm>
          <a:prstGeom prst="rect">
            <a:avLst/>
          </a:prstGeom>
          <a:noFill/>
          <a:ln w="12700">
            <a:noFill/>
            <a:prstDash val="sysDot"/>
          </a:ln>
        </p:spPr>
        <p:txBody>
          <a:bodyPr vert="horz" lIns="91440" tIns="45720" rIns="91440" bIns="45720" rtlCol="0" anchor="ctr"/>
          <a:lstStyle>
            <a:lvl1pPr algn="ctr">
              <a:defRPr sz="1200">
                <a:solidFill>
                  <a:schemeClr val="tx1">
                    <a:tint val="75000"/>
                  </a:schemeClr>
                </a:solidFill>
                <a:latin typeface="+mj-lt"/>
              </a:defRPr>
            </a:lvl1pPr>
          </a:lstStyle>
          <a:p>
            <a:r>
              <a:rPr lang="nl-NL"/>
              <a:t>Oude Testament | Les 9 | Ruth | Mei 2019</a:t>
            </a:r>
          </a:p>
        </p:txBody>
      </p:sp>
      <p:cxnSp>
        <p:nvCxnSpPr>
          <p:cNvPr id="11" name="Rechte verbindingslijn 10">
            <a:extLst>
              <a:ext uri="{FF2B5EF4-FFF2-40B4-BE49-F238E27FC236}">
                <a16:creationId xmlns:a16="http://schemas.microsoft.com/office/drawing/2014/main" id="{FF16B47D-8AF5-47BF-BD8F-A89DE90A64E8}"/>
              </a:ext>
            </a:extLst>
          </p:cNvPr>
          <p:cNvCxnSpPr>
            <a:cxnSpLocks/>
          </p:cNvCxnSpPr>
          <p:nvPr userDrawn="1"/>
        </p:nvCxnSpPr>
        <p:spPr>
          <a:xfrm>
            <a:off x="0" y="6093296"/>
            <a:ext cx="9144000" cy="0"/>
          </a:xfrm>
          <a:prstGeom prst="line">
            <a:avLst/>
          </a:prstGeom>
          <a:ln w="12700">
            <a:solidFill>
              <a:srgbClr val="CE0757"/>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idx="1"/>
          </p:nvPr>
        </p:nvSpPr>
        <p:spPr>
          <a:xfrm>
            <a:off x="432000" y="1269280"/>
            <a:ext cx="8280000" cy="468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Afbeelding 4">
            <a:extLst>
              <a:ext uri="{FF2B5EF4-FFF2-40B4-BE49-F238E27FC236}">
                <a16:creationId xmlns:a16="http://schemas.microsoft.com/office/drawing/2014/main" id="{F3637F71-C3F5-4071-8F13-2DA2C1B777C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30267" y="6309869"/>
            <a:ext cx="1261414" cy="359491"/>
          </a:xfrm>
          <a:prstGeom prst="rect">
            <a:avLst/>
          </a:prstGeom>
        </p:spPr>
      </p:pic>
    </p:spTree>
    <p:extLst>
      <p:ext uri="{BB962C8B-B14F-4D97-AF65-F5344CB8AC3E}">
        <p14:creationId xmlns:p14="http://schemas.microsoft.com/office/powerpoint/2010/main" val="47107934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9" r:id="rId18"/>
  </p:sldLayoutIdLst>
  <p:hf sldNum="0" hdr="0" dt="0"/>
  <p:txStyles>
    <p:title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400" b="1">
          <a:solidFill>
            <a:schemeClr val="tx1"/>
          </a:solidFill>
          <a:latin typeface="Calibri" pitchFamily="34" charset="0"/>
        </a:defRPr>
      </a:lvl2pPr>
      <a:lvl3pPr algn="l" rtl="0" eaLnBrk="1" fontAlgn="base" hangingPunct="1">
        <a:spcBef>
          <a:spcPct val="0"/>
        </a:spcBef>
        <a:spcAft>
          <a:spcPct val="0"/>
        </a:spcAft>
        <a:defRPr sz="2400" b="1">
          <a:solidFill>
            <a:schemeClr val="tx1"/>
          </a:solidFill>
          <a:latin typeface="Calibri" pitchFamily="34" charset="0"/>
        </a:defRPr>
      </a:lvl3pPr>
      <a:lvl4pPr algn="l" rtl="0" eaLnBrk="1" fontAlgn="base" hangingPunct="1">
        <a:spcBef>
          <a:spcPct val="0"/>
        </a:spcBef>
        <a:spcAft>
          <a:spcPct val="0"/>
        </a:spcAft>
        <a:defRPr sz="2400" b="1">
          <a:solidFill>
            <a:schemeClr val="tx1"/>
          </a:solidFill>
          <a:latin typeface="Calibri" pitchFamily="34" charset="0"/>
        </a:defRPr>
      </a:lvl4pPr>
      <a:lvl5pPr algn="l" rtl="0" eaLnBrk="1" fontAlgn="base" hangingPunct="1">
        <a:spcBef>
          <a:spcPct val="0"/>
        </a:spcBef>
        <a:spcAft>
          <a:spcPct val="0"/>
        </a:spcAft>
        <a:defRPr sz="2400" b="1">
          <a:solidFill>
            <a:schemeClr val="tx1"/>
          </a:solidFill>
          <a:latin typeface="Calibri" pitchFamily="34" charset="0"/>
        </a:defRPr>
      </a:lvl5pPr>
      <a:lvl6pPr marL="457200" algn="l" rtl="0" eaLnBrk="1" fontAlgn="base" hangingPunct="1">
        <a:spcBef>
          <a:spcPct val="0"/>
        </a:spcBef>
        <a:spcAft>
          <a:spcPct val="0"/>
        </a:spcAft>
        <a:defRPr sz="2400" b="1">
          <a:solidFill>
            <a:schemeClr val="tx1"/>
          </a:solidFill>
          <a:latin typeface="Calibri" pitchFamily="34" charset="0"/>
        </a:defRPr>
      </a:lvl6pPr>
      <a:lvl7pPr marL="914400" algn="l" rtl="0" eaLnBrk="1" fontAlgn="base" hangingPunct="1">
        <a:spcBef>
          <a:spcPct val="0"/>
        </a:spcBef>
        <a:spcAft>
          <a:spcPct val="0"/>
        </a:spcAft>
        <a:defRPr sz="2400" b="1">
          <a:solidFill>
            <a:schemeClr val="tx1"/>
          </a:solidFill>
          <a:latin typeface="Calibri" pitchFamily="34" charset="0"/>
        </a:defRPr>
      </a:lvl7pPr>
      <a:lvl8pPr marL="1371600" algn="l" rtl="0" eaLnBrk="1" fontAlgn="base" hangingPunct="1">
        <a:spcBef>
          <a:spcPct val="0"/>
        </a:spcBef>
        <a:spcAft>
          <a:spcPct val="0"/>
        </a:spcAft>
        <a:defRPr sz="2400" b="1">
          <a:solidFill>
            <a:schemeClr val="tx1"/>
          </a:solidFill>
          <a:latin typeface="Calibri" pitchFamily="34" charset="0"/>
        </a:defRPr>
      </a:lvl8pPr>
      <a:lvl9pPr marL="1828800" algn="l" rtl="0" eaLnBrk="1" fontAlgn="base" hangingPunct="1">
        <a:spcBef>
          <a:spcPct val="0"/>
        </a:spcBef>
        <a:spcAft>
          <a:spcPct val="0"/>
        </a:spcAft>
        <a:defRPr sz="2400" b="1">
          <a:solidFill>
            <a:schemeClr val="tx1"/>
          </a:solidFill>
          <a:latin typeface="Calibri" pitchFamily="34" charset="0"/>
        </a:defRPr>
      </a:lvl9pPr>
    </p:titleStyle>
    <p:bodyStyle>
      <a:lvl1pPr marL="342900" indent="-3429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1pPr>
      <a:lvl2pPr marL="742950" indent="-28575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2pPr>
      <a:lvl3pPr marL="1143000" indent="-2286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3pPr>
      <a:lvl4pPr marL="1600200" indent="-2286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4pPr>
      <a:lvl5pPr marL="2057400" indent="-228600" algn="l" rtl="0" eaLnBrk="1" fontAlgn="base" hangingPunct="1">
        <a:lnSpc>
          <a:spcPct val="110000"/>
        </a:lnSpc>
        <a:spcBef>
          <a:spcPts val="400"/>
        </a:spcBef>
        <a:spcAft>
          <a:spcPct val="0"/>
        </a:spcAft>
        <a:buFont typeface="Wingdings" panose="05000000000000000000" pitchFamily="2" charset="2"/>
        <a:buChar char="§"/>
        <a:defRPr sz="22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aHUDfXT02tA&amp;t=1s" TargetMode="External"/><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F6BDEAB-EB8B-411F-8898-3FE738DB68C1}"/>
              </a:ext>
            </a:extLst>
          </p:cNvPr>
          <p:cNvSpPr>
            <a:spLocks noGrp="1"/>
          </p:cNvSpPr>
          <p:nvPr>
            <p:ph type="ftr" sz="quarter" idx="1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9  | Jaar 1 | </a:t>
            </a:r>
            <a:r>
              <a:rPr lang="nl-NL" dirty="0">
                <a:solidFill>
                  <a:prstClr val="black">
                    <a:lumMod val="75000"/>
                    <a:lumOff val="25000"/>
                  </a:prstClr>
                </a:solidFill>
                <a:latin typeface="Calibri"/>
              </a:rPr>
              <a:t>Ruth</a:t>
            </a:r>
            <a:r>
              <a:rPr kumimoji="0" lang="nl-NL" sz="9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 mei 2023</a:t>
            </a:r>
          </a:p>
        </p:txBody>
      </p:sp>
      <p:sp>
        <p:nvSpPr>
          <p:cNvPr id="5" name="Title 4"/>
          <p:cNvSpPr>
            <a:spLocks noGrp="1"/>
          </p:cNvSpPr>
          <p:nvPr>
            <p:ph type="title"/>
          </p:nvPr>
        </p:nvSpPr>
        <p:spPr/>
        <p:txBody>
          <a:bodyPr>
            <a:normAutofit/>
          </a:bodyPr>
          <a:lstStyle/>
          <a:p>
            <a:r>
              <a:rPr lang="en-US" sz="3200" dirty="0"/>
              <a:t>EC-</a:t>
            </a:r>
            <a:r>
              <a:rPr lang="en-US" sz="3200" dirty="0" err="1"/>
              <a:t>Bijbelcursus</a:t>
            </a:r>
            <a:r>
              <a:rPr lang="en-US" sz="3200" dirty="0"/>
              <a:t> </a:t>
            </a:r>
          </a:p>
        </p:txBody>
      </p:sp>
      <p:sp>
        <p:nvSpPr>
          <p:cNvPr id="6" name="Ondertitel 5">
            <a:extLst>
              <a:ext uri="{FF2B5EF4-FFF2-40B4-BE49-F238E27FC236}">
                <a16:creationId xmlns:a16="http://schemas.microsoft.com/office/drawing/2014/main" id="{9B44AA5C-A81D-037C-2325-9EB3207BCE0A}"/>
              </a:ext>
            </a:extLst>
          </p:cNvPr>
          <p:cNvSpPr>
            <a:spLocks noGrp="1"/>
          </p:cNvSpPr>
          <p:nvPr>
            <p:ph type="subTitle" idx="1"/>
          </p:nvPr>
        </p:nvSpPr>
        <p:spPr/>
        <p:txBody>
          <a:bodyPr>
            <a:normAutofit/>
          </a:bodyPr>
          <a:lstStyle/>
          <a:p>
            <a:r>
              <a:rPr lang="nl-NL" sz="2800" dirty="0"/>
              <a:t>Ruth</a:t>
            </a:r>
          </a:p>
        </p:txBody>
      </p:sp>
    </p:spTree>
    <p:extLst>
      <p:ext uri="{BB962C8B-B14F-4D97-AF65-F5344CB8AC3E}">
        <p14:creationId xmlns:p14="http://schemas.microsoft.com/office/powerpoint/2010/main" val="3652233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p:txBody>
          <a:bodyPr/>
          <a:lstStyle/>
          <a:p>
            <a:r>
              <a:rPr lang="nl-NL" sz="2800" b="0" dirty="0">
                <a:solidFill>
                  <a:prstClr val="white"/>
                </a:solidFill>
              </a:rPr>
              <a:t>Inleiding | Historische en literaire achtergrond</a:t>
            </a:r>
            <a:endParaRPr lang="nl-NL"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1EA1A1C3-815C-A7A5-2BD5-DAAA1B9AADE5}"/>
              </a:ext>
            </a:extLst>
          </p:cNvPr>
          <p:cNvSpPr>
            <a:spLocks noGrp="1"/>
          </p:cNvSpPr>
          <p:nvPr>
            <p:ph sz="quarter" idx="10"/>
          </p:nvPr>
        </p:nvSpPr>
        <p:spPr>
          <a:xfrm>
            <a:off x="355159" y="1088959"/>
            <a:ext cx="8704317" cy="5030721"/>
          </a:xfrm>
        </p:spPr>
        <p:txBody>
          <a:bodyPr>
            <a:normAutofit/>
          </a:bodyPr>
          <a:lstStyle/>
          <a:p>
            <a:pPr marL="0" indent="0">
              <a:buNone/>
            </a:pPr>
            <a:r>
              <a:rPr lang="nl-NL" sz="2400" b="1" dirty="0"/>
              <a:t>Genre: </a:t>
            </a:r>
          </a:p>
          <a:p>
            <a:pPr marL="0" indent="0">
              <a:buNone/>
            </a:pPr>
            <a:r>
              <a:rPr lang="nl-NL" sz="2400" dirty="0"/>
              <a:t>Een idylle, een positief verhaal over gewone mensen die trouw zijn aan God en zijn wetten. Een verhaal zonder spectaculaire elementen. Een kunstwerk met diepe theologische betekenis</a:t>
            </a:r>
          </a:p>
          <a:p>
            <a:pPr marL="0" indent="0">
              <a:buNone/>
            </a:pPr>
            <a:endParaRPr lang="nl-NL" sz="800" dirty="0"/>
          </a:p>
          <a:p>
            <a:pPr marL="0" indent="0">
              <a:buNone/>
            </a:pPr>
            <a:r>
              <a:rPr lang="nl-NL" sz="2400" b="1" dirty="0"/>
              <a:t>Boodschap</a:t>
            </a:r>
          </a:p>
          <a:p>
            <a:pPr lvl="0">
              <a:buFont typeface="Courier New" panose="02070309020205020404" pitchFamily="49" charset="0"/>
              <a:buChar char="o"/>
            </a:pPr>
            <a:r>
              <a:rPr lang="nl-NL" sz="2400" dirty="0">
                <a:solidFill>
                  <a:prstClr val="black"/>
                </a:solidFill>
              </a:rPr>
              <a:t>Karakter en handelen van de mens. Morele deugden:  vriendelijkheid, trouw en vertrouwen, opofferingsgezindheid, loyaliteit (Ruth: ‘vriendschap’)</a:t>
            </a:r>
          </a:p>
          <a:p>
            <a:pPr lvl="0">
              <a:buFont typeface="Courier New" panose="02070309020205020404" pitchFamily="49" charset="0"/>
              <a:buChar char="o"/>
            </a:pPr>
            <a:r>
              <a:rPr lang="nl-NL" sz="2400" dirty="0">
                <a:solidFill>
                  <a:prstClr val="black"/>
                </a:solidFill>
              </a:rPr>
              <a:t>Gods karakter, Zijn soevereine handelen. Gods genade, trouw en zorg, ook in Zijn wetten. God beloont trouw en mededogen!</a:t>
            </a:r>
          </a:p>
          <a:p>
            <a:pPr lvl="0">
              <a:buFont typeface="Courier New" panose="02070309020205020404" pitchFamily="49" charset="0"/>
              <a:buChar char="o"/>
            </a:pPr>
            <a:r>
              <a:rPr lang="nl-NL" sz="2400" dirty="0">
                <a:solidFill>
                  <a:prstClr val="black"/>
                </a:solidFill>
              </a:rPr>
              <a:t>Profetisch (relatie Ruth – Naomi en Boaz)</a:t>
            </a:r>
          </a:p>
        </p:txBody>
      </p:sp>
    </p:spTree>
    <p:extLst>
      <p:ext uri="{BB962C8B-B14F-4D97-AF65-F5344CB8AC3E}">
        <p14:creationId xmlns:p14="http://schemas.microsoft.com/office/powerpoint/2010/main" val="8483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p:txBody>
          <a:bodyPr/>
          <a:lstStyle/>
          <a:p>
            <a:r>
              <a:rPr lang="nl-NL" sz="2800" b="0" dirty="0">
                <a:solidFill>
                  <a:prstClr val="white"/>
                </a:solidFill>
              </a:rPr>
              <a:t>Inleiding | Historische en literaire achtergrond</a:t>
            </a:r>
            <a:endParaRPr lang="nl-NL"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1EA1A1C3-815C-A7A5-2BD5-DAAA1B9AADE5}"/>
              </a:ext>
            </a:extLst>
          </p:cNvPr>
          <p:cNvSpPr>
            <a:spLocks noGrp="1"/>
          </p:cNvSpPr>
          <p:nvPr>
            <p:ph sz="quarter" idx="10"/>
          </p:nvPr>
        </p:nvSpPr>
        <p:spPr>
          <a:xfrm>
            <a:off x="378212" y="1169385"/>
            <a:ext cx="8280000" cy="5030721"/>
          </a:xfrm>
        </p:spPr>
        <p:txBody>
          <a:bodyPr>
            <a:normAutofit/>
          </a:bodyPr>
          <a:lstStyle/>
          <a:p>
            <a:pPr marL="0" indent="0">
              <a:buNone/>
            </a:pPr>
            <a:endParaRPr lang="nl-NL" sz="800" b="1" dirty="0"/>
          </a:p>
          <a:p>
            <a:pPr marL="0" indent="0">
              <a:buNone/>
            </a:pPr>
            <a:r>
              <a:rPr lang="nl-NL" sz="2400" b="1" dirty="0"/>
              <a:t>Hebreeuwse Bijbel</a:t>
            </a:r>
          </a:p>
          <a:p>
            <a:pPr>
              <a:buFont typeface="Courier New" panose="02070309020205020404" pitchFamily="49" charset="0"/>
              <a:buChar char="o"/>
            </a:pPr>
            <a:r>
              <a:rPr lang="nl-NL" sz="2400" dirty="0"/>
              <a:t>Ruth sluit aan op ‘het loflied op de sterke vrouw’ (Spreuken 31:10-31, Ruth 3:11)</a:t>
            </a:r>
          </a:p>
          <a:p>
            <a:pPr>
              <a:buFont typeface="Courier New" panose="02070309020205020404" pitchFamily="49" charset="0"/>
              <a:buChar char="o"/>
            </a:pPr>
            <a:r>
              <a:rPr lang="nl-NL" sz="2400" dirty="0"/>
              <a:t> Feestrol (Wekenfeest, Pinksterfeest)</a:t>
            </a:r>
          </a:p>
          <a:p>
            <a:pPr>
              <a:buFont typeface="Courier New" panose="02070309020205020404" pitchFamily="49" charset="0"/>
              <a:buChar char="o"/>
            </a:pPr>
            <a:endParaRPr lang="nl-NL" sz="800" dirty="0"/>
          </a:p>
          <a:p>
            <a:pPr>
              <a:buFont typeface="Courier New" panose="02070309020205020404" pitchFamily="49" charset="0"/>
              <a:buChar char="o"/>
            </a:pPr>
            <a:endParaRPr lang="nl-NL" sz="800" dirty="0"/>
          </a:p>
          <a:p>
            <a:pPr>
              <a:buFont typeface="Courier New" panose="02070309020205020404" pitchFamily="49" charset="0"/>
              <a:buChar char="o"/>
            </a:pPr>
            <a:endParaRPr lang="nl-NL" sz="800" dirty="0"/>
          </a:p>
          <a:p>
            <a:pPr marL="0" indent="0">
              <a:buNone/>
            </a:pPr>
            <a:r>
              <a:rPr lang="nl-NL" sz="2400" b="1" dirty="0"/>
              <a:t>Nieuwe Testament</a:t>
            </a:r>
          </a:p>
          <a:p>
            <a:pPr lvl="0">
              <a:buFont typeface="Courier New" panose="02070309020205020404" pitchFamily="49" charset="0"/>
              <a:buChar char="o"/>
            </a:pPr>
            <a:r>
              <a:rPr lang="nl-NL" sz="2400" dirty="0">
                <a:solidFill>
                  <a:prstClr val="black"/>
                </a:solidFill>
              </a:rPr>
              <a:t>Matteüs noemt Ruth in het geslachtsregister van Jezus (Matteüs 1:5)</a:t>
            </a:r>
          </a:p>
          <a:p>
            <a:pPr lvl="0">
              <a:buFont typeface="Courier New" panose="02070309020205020404" pitchFamily="49" charset="0"/>
              <a:buChar char="o"/>
            </a:pPr>
            <a:r>
              <a:rPr lang="nl-NL" sz="2400" dirty="0">
                <a:solidFill>
                  <a:prstClr val="black"/>
                </a:solidFill>
              </a:rPr>
              <a:t>De losser Boaz wordt gezien als een type van de Ver(losser) Jezus (Ruth 2-4) en Ruth als type van de gelovigen uit de heidenen.</a:t>
            </a:r>
          </a:p>
          <a:p>
            <a:pPr marL="0" lvl="0" indent="0">
              <a:buNone/>
            </a:pPr>
            <a:endParaRPr lang="nl-NL" sz="2400" dirty="0">
              <a:solidFill>
                <a:prstClr val="black"/>
              </a:solidFill>
            </a:endParaRPr>
          </a:p>
          <a:p>
            <a:pPr marL="0" lvl="0" indent="0">
              <a:buNone/>
            </a:pPr>
            <a:endParaRPr lang="nl-NL" sz="2400" dirty="0">
              <a:solidFill>
                <a:prstClr val="black"/>
              </a:solidFill>
            </a:endParaRPr>
          </a:p>
          <a:p>
            <a:pPr marL="0" lvl="0" indent="0">
              <a:buNone/>
            </a:pPr>
            <a:endParaRPr lang="nl-NL" sz="2400" dirty="0">
              <a:solidFill>
                <a:prstClr val="black"/>
              </a:solidFill>
            </a:endParaRPr>
          </a:p>
          <a:p>
            <a:pPr marL="0" lvl="0" indent="0">
              <a:buNone/>
            </a:pPr>
            <a:endParaRPr lang="nl-NL" sz="2400" dirty="0">
              <a:solidFill>
                <a:prstClr val="black"/>
              </a:solidFill>
            </a:endParaRPr>
          </a:p>
          <a:p>
            <a:pPr marL="0" indent="0">
              <a:buNone/>
            </a:pPr>
            <a:endParaRPr lang="en-US" sz="2400" dirty="0"/>
          </a:p>
        </p:txBody>
      </p:sp>
    </p:spTree>
    <p:extLst>
      <p:ext uri="{BB962C8B-B14F-4D97-AF65-F5344CB8AC3E}">
        <p14:creationId xmlns:p14="http://schemas.microsoft.com/office/powerpoint/2010/main" val="9930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B6E56-3B66-0F2E-721D-F091804576EF}"/>
              </a:ext>
            </a:extLst>
          </p:cNvPr>
          <p:cNvSpPr>
            <a:spLocks noGrp="1"/>
          </p:cNvSpPr>
          <p:nvPr>
            <p:ph type="title"/>
          </p:nvPr>
        </p:nvSpPr>
        <p:spPr/>
        <p:txBody>
          <a:bodyPr>
            <a:normAutofit/>
          </a:bodyPr>
          <a:lstStyle/>
          <a:p>
            <a:r>
              <a:rPr lang="nl-NL" sz="3200" dirty="0"/>
              <a:t>Ruth, de </a:t>
            </a:r>
            <a:r>
              <a:rPr lang="nl-NL" sz="3200" dirty="0" err="1"/>
              <a:t>Moabitische</a:t>
            </a:r>
            <a:endParaRPr lang="nl-NL" sz="3200" dirty="0"/>
          </a:p>
        </p:txBody>
      </p:sp>
      <p:sp>
        <p:nvSpPr>
          <p:cNvPr id="3" name="Tijdelijke aanduiding voor dianummer 2">
            <a:extLst>
              <a:ext uri="{FF2B5EF4-FFF2-40B4-BE49-F238E27FC236}">
                <a16:creationId xmlns:a16="http://schemas.microsoft.com/office/drawing/2014/main" id="{688FCE52-B2B2-499A-46AE-07895BFBC2C9}"/>
              </a:ext>
            </a:extLst>
          </p:cNvPr>
          <p:cNvSpPr>
            <a:spLocks noGrp="1"/>
          </p:cNvSpPr>
          <p:nvPr>
            <p:ph type="sldNum" sz="quarter" idx="4"/>
          </p:nvPr>
        </p:nvSpPr>
        <p:spPr/>
        <p:txBody>
          <a:bodyPr/>
          <a:lstStyle/>
          <a:p>
            <a:pPr>
              <a:defRPr/>
            </a:pPr>
            <a:fld id="{6DA9E349-0BC9-4B4C-A4B5-200D409F0955}" type="slidenum">
              <a:rPr lang="nl-NL" smtClean="0"/>
              <a:pPr>
                <a:defRPr/>
              </a:pPr>
              <a:t>12</a:t>
            </a:fld>
            <a:endParaRPr lang="nl-NL" dirty="0"/>
          </a:p>
        </p:txBody>
      </p:sp>
      <p:sp>
        <p:nvSpPr>
          <p:cNvPr id="4" name="Tijdelijke aanduiding voor voettekst 3">
            <a:extLst>
              <a:ext uri="{FF2B5EF4-FFF2-40B4-BE49-F238E27FC236}">
                <a16:creationId xmlns:a16="http://schemas.microsoft.com/office/drawing/2014/main" id="{017790DB-BE2D-DC2F-4C77-4A229B407587}"/>
              </a:ext>
            </a:extLst>
          </p:cNvPr>
          <p:cNvSpPr>
            <a:spLocks noGrp="1"/>
          </p:cNvSpPr>
          <p:nvPr>
            <p:ph type="ftr" sz="quarter" idx="3"/>
          </p:nvPr>
        </p:nvSpPr>
        <p:spPr/>
        <p:txBody>
          <a:bodyPr/>
          <a:lstStyle/>
          <a:p>
            <a:r>
              <a:rPr lang="nl-NL"/>
              <a:t>Naam vak | Onderwerp les | Naam docent | Datum</a:t>
            </a:r>
            <a:endParaRPr lang="nl-NL" dirty="0"/>
          </a:p>
        </p:txBody>
      </p:sp>
      <p:sp>
        <p:nvSpPr>
          <p:cNvPr id="5" name="Tijdelijke aanduiding voor inhoud 4">
            <a:extLst>
              <a:ext uri="{FF2B5EF4-FFF2-40B4-BE49-F238E27FC236}">
                <a16:creationId xmlns:a16="http://schemas.microsoft.com/office/drawing/2014/main" id="{51B126F7-4E26-1A6D-0FD0-63A83065907E}"/>
              </a:ext>
            </a:extLst>
          </p:cNvPr>
          <p:cNvSpPr>
            <a:spLocks noGrp="1"/>
          </p:cNvSpPr>
          <p:nvPr>
            <p:ph sz="quarter" idx="10"/>
          </p:nvPr>
        </p:nvSpPr>
        <p:spPr>
          <a:xfrm>
            <a:off x="432000" y="1269279"/>
            <a:ext cx="8280000" cy="4817621"/>
          </a:xfrm>
        </p:spPr>
        <p:txBody>
          <a:bodyPr>
            <a:normAutofit fontScale="92500"/>
          </a:bodyPr>
          <a:lstStyle/>
          <a:p>
            <a:r>
              <a:rPr lang="nl-NL" sz="2800" dirty="0"/>
              <a:t>Deuteronomium 23:3,4 </a:t>
            </a:r>
            <a:br>
              <a:rPr lang="nl-NL" sz="2800" dirty="0"/>
            </a:br>
            <a:r>
              <a:rPr lang="nl-NL" sz="2800" b="0" i="0" dirty="0">
                <a:solidFill>
                  <a:srgbClr val="3D3D3D"/>
                </a:solidFill>
                <a:effectLst/>
              </a:rPr>
              <a:t>Een Ammoniet of Moabiet mag niet in de gemeente van de HEERE komen; zelfs hun nakomelingen van de tiende generatie mogen tot in eeuwigheid niet in de gemeente van de HEERE komen, vanwege het feit dat zij u onderweg niet met brood en water tegemoetgekomen zijn toen u uit Egypte wegtrok; en omdat hij </a:t>
            </a:r>
            <a:r>
              <a:rPr lang="nl-NL" sz="2800" b="0" i="0" dirty="0" err="1">
                <a:solidFill>
                  <a:srgbClr val="3D3D3D"/>
                </a:solidFill>
                <a:effectLst/>
              </a:rPr>
              <a:t>Bileam</a:t>
            </a:r>
            <a:r>
              <a:rPr lang="nl-NL" sz="2800" b="0" i="0" dirty="0">
                <a:solidFill>
                  <a:srgbClr val="3D3D3D"/>
                </a:solidFill>
                <a:effectLst/>
              </a:rPr>
              <a:t>, de zoon van </a:t>
            </a:r>
            <a:r>
              <a:rPr lang="nl-NL" sz="2800" b="0" i="0" dirty="0" err="1">
                <a:solidFill>
                  <a:srgbClr val="3D3D3D"/>
                </a:solidFill>
                <a:effectLst/>
              </a:rPr>
              <a:t>Beor</a:t>
            </a:r>
            <a:r>
              <a:rPr lang="nl-NL" sz="2800" b="0" i="0" dirty="0">
                <a:solidFill>
                  <a:srgbClr val="3D3D3D"/>
                </a:solidFill>
                <a:effectLst/>
              </a:rPr>
              <a:t>, uit </a:t>
            </a:r>
            <a:r>
              <a:rPr lang="nl-NL" sz="2800" b="0" i="0" dirty="0" err="1">
                <a:solidFill>
                  <a:srgbClr val="3D3D3D"/>
                </a:solidFill>
                <a:effectLst/>
              </a:rPr>
              <a:t>Pethor</a:t>
            </a:r>
            <a:r>
              <a:rPr lang="nl-NL" sz="2800" b="0" i="0" dirty="0">
                <a:solidFill>
                  <a:srgbClr val="3D3D3D"/>
                </a:solidFill>
                <a:effectLst/>
              </a:rPr>
              <a:t> in Mesopotamië, tegen u ingehuurd heeft om u te vervloeken.</a:t>
            </a:r>
          </a:p>
          <a:p>
            <a:r>
              <a:rPr lang="nl-NL" sz="2800" dirty="0">
                <a:solidFill>
                  <a:srgbClr val="3D3D3D"/>
                </a:solidFill>
              </a:rPr>
              <a:t>Lees ook Exodus12:48</a:t>
            </a:r>
            <a:endParaRPr lang="nl-NL" sz="2800" dirty="0"/>
          </a:p>
        </p:txBody>
      </p:sp>
    </p:spTree>
    <p:extLst>
      <p:ext uri="{BB962C8B-B14F-4D97-AF65-F5344CB8AC3E}">
        <p14:creationId xmlns:p14="http://schemas.microsoft.com/office/powerpoint/2010/main" val="280723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lang="nl-NL" sz="2800" dirty="0"/>
              <a:t>Boodschap van Ruth</a:t>
            </a:r>
          </a:p>
        </p:txBody>
      </p:sp>
      <p:sp>
        <p:nvSpPr>
          <p:cNvPr id="4099" name="Rectangle 3"/>
          <p:cNvSpPr>
            <a:spLocks noGrp="1" noChangeArrowheads="1"/>
          </p:cNvSpPr>
          <p:nvPr>
            <p:ph sz="quarter" idx="10"/>
          </p:nvPr>
        </p:nvSpPr>
        <p:spPr/>
        <p:txBody>
          <a:bodyPr>
            <a:noAutofit/>
          </a:bodyPr>
          <a:lstStyle/>
          <a:p>
            <a:pPr lvl="0"/>
            <a:r>
              <a:rPr lang="nl-NL" sz="2800" dirty="0"/>
              <a:t>God zorgt.</a:t>
            </a:r>
          </a:p>
          <a:p>
            <a:pPr lvl="0"/>
            <a:r>
              <a:rPr lang="nl-NL" sz="2800" dirty="0"/>
              <a:t>Gods wetten zijn heilzaam.</a:t>
            </a:r>
          </a:p>
          <a:p>
            <a:pPr lvl="0"/>
            <a:r>
              <a:rPr lang="nl-NL" sz="2800" dirty="0"/>
              <a:t>God bekommert zich ook om niet-Israëlieten. </a:t>
            </a:r>
          </a:p>
          <a:p>
            <a:pPr lvl="0"/>
            <a:r>
              <a:rPr lang="nl-NL" sz="2800" dirty="0"/>
              <a:t>Trouw en mededogen worden beloond.</a:t>
            </a:r>
          </a:p>
          <a:p>
            <a:pPr lvl="0"/>
            <a:endParaRPr lang="nl-NL" sz="2400" dirty="0"/>
          </a:p>
        </p:txBody>
      </p:sp>
    </p:spTree>
    <p:extLst>
      <p:ext uri="{BB962C8B-B14F-4D97-AF65-F5344CB8AC3E}">
        <p14:creationId xmlns:p14="http://schemas.microsoft.com/office/powerpoint/2010/main" val="403879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lang="nl-NL" sz="2800" dirty="0"/>
              <a:t>Hoofdpersonen in Ruth</a:t>
            </a:r>
          </a:p>
        </p:txBody>
      </p:sp>
      <p:sp>
        <p:nvSpPr>
          <p:cNvPr id="4099" name="Rectangle 3"/>
          <p:cNvSpPr>
            <a:spLocks noGrp="1" noChangeArrowheads="1"/>
          </p:cNvSpPr>
          <p:nvPr>
            <p:ph sz="quarter" idx="10"/>
          </p:nvPr>
        </p:nvSpPr>
        <p:spPr/>
        <p:txBody>
          <a:bodyPr>
            <a:noAutofit/>
          </a:bodyPr>
          <a:lstStyle/>
          <a:p>
            <a:pPr lvl="0"/>
            <a:r>
              <a:rPr lang="nl-NL" sz="2800" dirty="0"/>
              <a:t>Naomi</a:t>
            </a:r>
          </a:p>
          <a:p>
            <a:pPr lvl="0"/>
            <a:r>
              <a:rPr lang="nl-NL" sz="2800" dirty="0"/>
              <a:t>Ruth</a:t>
            </a:r>
          </a:p>
          <a:p>
            <a:pPr lvl="0"/>
            <a:r>
              <a:rPr lang="nl-NL" sz="2800" dirty="0"/>
              <a:t>Boaz</a:t>
            </a:r>
          </a:p>
          <a:p>
            <a:pPr lvl="0"/>
            <a:endParaRPr lang="nl-NL" sz="2800" dirty="0"/>
          </a:p>
          <a:p>
            <a:pPr lvl="0"/>
            <a:r>
              <a:rPr lang="nl-NL" sz="2800" dirty="0"/>
              <a:t>Het lot van Naomi wordt omgekeerd.</a:t>
            </a:r>
          </a:p>
          <a:p>
            <a:pPr lvl="0"/>
            <a:r>
              <a:rPr lang="nl-NL" sz="2800" dirty="0"/>
              <a:t>God gebruikt dit ‘kleine verhaal’ voor zijn grote verhaal met Israël en met de mensheid.</a:t>
            </a:r>
          </a:p>
          <a:p>
            <a:pPr lvl="0"/>
            <a:endParaRPr lang="nl-NL" sz="2400" dirty="0"/>
          </a:p>
        </p:txBody>
      </p:sp>
    </p:spTree>
    <p:extLst>
      <p:ext uri="{BB962C8B-B14F-4D97-AF65-F5344CB8AC3E}">
        <p14:creationId xmlns:p14="http://schemas.microsoft.com/office/powerpoint/2010/main" val="321068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400" dirty="0"/>
              <a:t>Betekenis van namen</a:t>
            </a:r>
          </a:p>
        </p:txBody>
      </p:sp>
      <p:sp>
        <p:nvSpPr>
          <p:cNvPr id="3" name="Tijdelijke aanduiding voor inhoud 2"/>
          <p:cNvSpPr>
            <a:spLocks noGrp="1"/>
          </p:cNvSpPr>
          <p:nvPr>
            <p:ph sz="quarter" idx="10"/>
          </p:nvPr>
        </p:nvSpPr>
        <p:spPr/>
        <p:txBody>
          <a:bodyPr>
            <a:normAutofit/>
          </a:bodyPr>
          <a:lstStyle/>
          <a:p>
            <a:r>
              <a:rPr lang="nl-NL" sz="2800" dirty="0"/>
              <a:t>Naomi = vrolijkheid</a:t>
            </a:r>
            <a:br>
              <a:rPr lang="nl-NL" sz="2800" dirty="0"/>
            </a:br>
            <a:r>
              <a:rPr lang="nl-NL" sz="2800" dirty="0"/>
              <a:t>Mara = bitterheid</a:t>
            </a:r>
            <a:br>
              <a:rPr lang="nl-NL" sz="2800" dirty="0"/>
            </a:br>
            <a:r>
              <a:rPr lang="nl-NL" sz="2800" dirty="0" err="1"/>
              <a:t>Elimelech</a:t>
            </a:r>
            <a:r>
              <a:rPr lang="nl-NL" sz="2800" dirty="0"/>
              <a:t> = God is Koning</a:t>
            </a:r>
            <a:br>
              <a:rPr lang="nl-NL" sz="2800" dirty="0"/>
            </a:br>
            <a:r>
              <a:rPr lang="nl-NL" sz="2800" dirty="0" err="1"/>
              <a:t>Machlon</a:t>
            </a:r>
            <a:r>
              <a:rPr lang="nl-NL" sz="2800" dirty="0"/>
              <a:t> = ziek(</a:t>
            </a:r>
            <a:r>
              <a:rPr lang="nl-NL" sz="2800" dirty="0" err="1"/>
              <a:t>elijk</a:t>
            </a:r>
            <a:r>
              <a:rPr lang="nl-NL" sz="2800" dirty="0"/>
              <a:t>)</a:t>
            </a:r>
            <a:br>
              <a:rPr lang="nl-NL" sz="2800" dirty="0"/>
            </a:br>
            <a:r>
              <a:rPr lang="nl-NL" sz="2800" dirty="0" err="1"/>
              <a:t>Chiljon</a:t>
            </a:r>
            <a:r>
              <a:rPr lang="nl-NL" sz="2800" dirty="0"/>
              <a:t> = verkwijnen, pijn</a:t>
            </a:r>
          </a:p>
          <a:p>
            <a:r>
              <a:rPr lang="nl-NL" sz="2800" dirty="0"/>
              <a:t>Ruth = vriendschap, vriendin, trouw</a:t>
            </a:r>
            <a:br>
              <a:rPr lang="nl-NL" sz="2800" dirty="0"/>
            </a:br>
            <a:r>
              <a:rPr lang="nl-NL" sz="2800" dirty="0" err="1"/>
              <a:t>Orpha</a:t>
            </a:r>
            <a:r>
              <a:rPr lang="nl-NL" sz="2800" dirty="0"/>
              <a:t> = weerbarstig</a:t>
            </a:r>
          </a:p>
          <a:p>
            <a:r>
              <a:rPr lang="nl-NL" sz="2800" dirty="0" err="1"/>
              <a:t>Boaz</a:t>
            </a:r>
            <a:r>
              <a:rPr lang="nl-NL" sz="2800" dirty="0"/>
              <a:t> = in Hem is sterkte</a:t>
            </a:r>
          </a:p>
          <a:p>
            <a:endParaRPr lang="nl-NL"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lang="nl-NL" sz="2800" dirty="0"/>
              <a:t>Heilzame wetten in Ruth</a:t>
            </a:r>
          </a:p>
        </p:txBody>
      </p:sp>
      <p:sp>
        <p:nvSpPr>
          <p:cNvPr id="4099" name="Rectangle 3"/>
          <p:cNvSpPr>
            <a:spLocks noGrp="1" noChangeArrowheads="1"/>
          </p:cNvSpPr>
          <p:nvPr>
            <p:ph sz="quarter" idx="10"/>
          </p:nvPr>
        </p:nvSpPr>
        <p:spPr/>
        <p:txBody>
          <a:bodyPr>
            <a:noAutofit/>
          </a:bodyPr>
          <a:lstStyle/>
          <a:p>
            <a:pPr lvl="0"/>
            <a:r>
              <a:rPr lang="nl-NL" sz="2800" dirty="0"/>
              <a:t>Aren verzamelen door de armen</a:t>
            </a:r>
          </a:p>
          <a:p>
            <a:pPr lvl="0"/>
            <a:r>
              <a:rPr lang="nl-NL" sz="2800" dirty="0"/>
              <a:t>Het </a:t>
            </a:r>
            <a:r>
              <a:rPr lang="nl-NL" sz="2800" dirty="0" err="1"/>
              <a:t>losserschap</a:t>
            </a:r>
            <a:endParaRPr lang="nl-NL" sz="2800" dirty="0"/>
          </a:p>
          <a:p>
            <a:pPr lvl="0"/>
            <a:r>
              <a:rPr lang="nl-NL" sz="2800" dirty="0"/>
              <a:t>Het zwagerhuwelijk </a:t>
            </a:r>
            <a:br>
              <a:rPr lang="nl-NL" sz="2800" dirty="0"/>
            </a:br>
            <a:r>
              <a:rPr lang="nl-NL" sz="2800" dirty="0"/>
              <a:t>(</a:t>
            </a:r>
            <a:r>
              <a:rPr lang="nl-NL" sz="2800" dirty="0" err="1"/>
              <a:t>leviraathuwelijk</a:t>
            </a:r>
            <a:r>
              <a:rPr lang="nl-NL" sz="2800" dirty="0"/>
              <a:t>)</a:t>
            </a:r>
            <a:br>
              <a:rPr lang="nl-NL" sz="2800" dirty="0"/>
            </a:br>
            <a:r>
              <a:rPr lang="nl-NL" sz="2800" dirty="0">
                <a:sym typeface="Wingdings" pitchFamily="2" charset="2"/>
              </a:rPr>
              <a:t> </a:t>
            </a:r>
            <a:r>
              <a:rPr lang="nl-NL" sz="2800" dirty="0" err="1">
                <a:sym typeface="Wingdings" pitchFamily="2" charset="2"/>
              </a:rPr>
              <a:t>levir</a:t>
            </a:r>
            <a:r>
              <a:rPr lang="nl-NL" sz="2800" dirty="0">
                <a:sym typeface="Wingdings" pitchFamily="2" charset="2"/>
              </a:rPr>
              <a:t> = latijn voor ‘broer van echtgenoot’</a:t>
            </a:r>
            <a:endParaRPr lang="nl-NL" sz="2800" dirty="0"/>
          </a:p>
        </p:txBody>
      </p:sp>
    </p:spTree>
    <p:extLst>
      <p:ext uri="{BB962C8B-B14F-4D97-AF65-F5344CB8AC3E}">
        <p14:creationId xmlns:p14="http://schemas.microsoft.com/office/powerpoint/2010/main" val="135873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lang="nl-NL" sz="2800" dirty="0"/>
              <a:t>Cultuurverschillen tussen ons en het OT</a:t>
            </a:r>
          </a:p>
        </p:txBody>
      </p:sp>
      <p:sp>
        <p:nvSpPr>
          <p:cNvPr id="4099" name="Rectangle 3"/>
          <p:cNvSpPr>
            <a:spLocks noGrp="1" noChangeArrowheads="1"/>
          </p:cNvSpPr>
          <p:nvPr>
            <p:ph sz="quarter" idx="10"/>
          </p:nvPr>
        </p:nvSpPr>
        <p:spPr/>
        <p:txBody>
          <a:bodyPr>
            <a:noAutofit/>
          </a:bodyPr>
          <a:lstStyle/>
          <a:p>
            <a:pPr lvl="0"/>
            <a:r>
              <a:rPr lang="nl-NL" sz="2800" dirty="0"/>
              <a:t>Dat wat ons als vreemd opvalt in een bijbelboek, kan juist weleens een waardevolle correctie zijn op onze eigen gewoonten en ons eigen gedrag.</a:t>
            </a:r>
          </a:p>
          <a:p>
            <a:pPr lvl="0"/>
            <a:endParaRPr lang="nl-NL" sz="2800" dirty="0"/>
          </a:p>
          <a:p>
            <a:pPr lvl="0"/>
            <a:endParaRPr lang="nl-NL" sz="2800" dirty="0"/>
          </a:p>
          <a:p>
            <a:pPr lvl="0"/>
            <a:r>
              <a:rPr lang="nl-NL" sz="2800" dirty="0"/>
              <a:t>Wat kunnen wij leren van andere gedragingen en gewoonten in Ruth?</a:t>
            </a:r>
          </a:p>
        </p:txBody>
      </p:sp>
    </p:spTree>
    <p:extLst>
      <p:ext uri="{BB962C8B-B14F-4D97-AF65-F5344CB8AC3E}">
        <p14:creationId xmlns:p14="http://schemas.microsoft.com/office/powerpoint/2010/main" val="225063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Inleiding | Historische en literaire achtergrond</a:t>
            </a:r>
            <a:endParaRPr lang="nl-NL" sz="2800" dirty="0"/>
          </a:p>
        </p:txBody>
      </p:sp>
      <p:sp>
        <p:nvSpPr>
          <p:cNvPr id="4099" name="Rectangle 3"/>
          <p:cNvSpPr>
            <a:spLocks noGrp="1" noChangeArrowheads="1"/>
          </p:cNvSpPr>
          <p:nvPr>
            <p:ph sz="quarter" idx="10"/>
          </p:nvPr>
        </p:nvSpPr>
        <p:spPr/>
        <p:txBody>
          <a:bodyPr>
            <a:noAutofit/>
          </a:bodyPr>
          <a:lstStyle/>
          <a:p>
            <a:pPr marL="0" lvl="0" indent="0">
              <a:buNone/>
            </a:pPr>
            <a:r>
              <a:rPr lang="nl-NL" sz="2400" b="1" dirty="0"/>
              <a:t>Indeling</a:t>
            </a:r>
          </a:p>
          <a:p>
            <a:pPr marL="0" lvl="0" indent="0">
              <a:buNone/>
            </a:pPr>
            <a:endParaRPr lang="nl-NL" sz="2400" dirty="0">
              <a:solidFill>
                <a:srgbClr val="FF0000"/>
              </a:solidFill>
            </a:endParaRPr>
          </a:p>
        </p:txBody>
      </p:sp>
      <p:sp>
        <p:nvSpPr>
          <p:cNvPr id="2" name="Tijdelijke aanduiding voor voettekst 1">
            <a:extLst>
              <a:ext uri="{FF2B5EF4-FFF2-40B4-BE49-F238E27FC236}">
                <a16:creationId xmlns:a16="http://schemas.microsoft.com/office/drawing/2014/main" id="{71DC3417-D001-452F-9CFB-FB74148B07C3}"/>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graphicFrame>
        <p:nvGraphicFramePr>
          <p:cNvPr id="4" name="Tabel 3">
            <a:extLst>
              <a:ext uri="{FF2B5EF4-FFF2-40B4-BE49-F238E27FC236}">
                <a16:creationId xmlns:a16="http://schemas.microsoft.com/office/drawing/2014/main" id="{3C219188-5895-4D09-B2A2-6283838C4DE7}"/>
              </a:ext>
            </a:extLst>
          </p:cNvPr>
          <p:cNvGraphicFramePr>
            <a:graphicFrameLocks noGrp="1"/>
          </p:cNvGraphicFramePr>
          <p:nvPr>
            <p:extLst>
              <p:ext uri="{D42A27DB-BD31-4B8C-83A1-F6EECF244321}">
                <p14:modId xmlns:p14="http://schemas.microsoft.com/office/powerpoint/2010/main" val="2435441902"/>
              </p:ext>
            </p:extLst>
          </p:nvPr>
        </p:nvGraphicFramePr>
        <p:xfrm>
          <a:off x="739155" y="2047477"/>
          <a:ext cx="7665689" cy="2763045"/>
        </p:xfrm>
        <a:graphic>
          <a:graphicData uri="http://schemas.openxmlformats.org/drawingml/2006/table">
            <a:tbl>
              <a:tblPr firstRow="1" firstCol="1" bandRow="1"/>
              <a:tblGrid>
                <a:gridCol w="999063">
                  <a:extLst>
                    <a:ext uri="{9D8B030D-6E8A-4147-A177-3AD203B41FA5}">
                      <a16:colId xmlns:a16="http://schemas.microsoft.com/office/drawing/2014/main" val="339532939"/>
                    </a:ext>
                  </a:extLst>
                </a:gridCol>
                <a:gridCol w="1468070">
                  <a:extLst>
                    <a:ext uri="{9D8B030D-6E8A-4147-A177-3AD203B41FA5}">
                      <a16:colId xmlns:a16="http://schemas.microsoft.com/office/drawing/2014/main" val="1040506692"/>
                    </a:ext>
                  </a:extLst>
                </a:gridCol>
                <a:gridCol w="5198556">
                  <a:extLst>
                    <a:ext uri="{9D8B030D-6E8A-4147-A177-3AD203B41FA5}">
                      <a16:colId xmlns:a16="http://schemas.microsoft.com/office/drawing/2014/main" val="1964390618"/>
                    </a:ext>
                  </a:extLst>
                </a:gridCol>
              </a:tblGrid>
              <a:tr h="552609">
                <a:tc>
                  <a:txBody>
                    <a:bodyPr/>
                    <a:lstStyle/>
                    <a:p>
                      <a:pPr marL="0" algn="l" defTabSz="914400" rtl="0" eaLnBrk="1" latinLnBrk="0" hangingPunct="1">
                        <a:lnSpc>
                          <a:spcPct val="115000"/>
                        </a:lnSpc>
                        <a:spcAft>
                          <a:spcPts val="0"/>
                        </a:spcAft>
                      </a:pPr>
                      <a:r>
                        <a:rPr lang="nl-NL" sz="2200" b="1" kern="1200" dirty="0">
                          <a:solidFill>
                            <a:schemeClr val="tx1"/>
                          </a:solidFill>
                          <a:latin typeface="+mj-lt"/>
                          <a:ea typeface="+mn-ea"/>
                          <a:cs typeface="+mn-cs"/>
                        </a:rPr>
                        <a:t>Deel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115000"/>
                        </a:lnSpc>
                        <a:spcAft>
                          <a:spcPts val="0"/>
                        </a:spcAft>
                      </a:pPr>
                      <a:r>
                        <a:rPr lang="nl-NL" sz="2200" b="1" kern="1200" dirty="0">
                          <a:solidFill>
                            <a:schemeClr val="tx1"/>
                          </a:solidFill>
                          <a:latin typeface="+mj-lt"/>
                          <a:ea typeface="+mn-ea"/>
                          <a:cs typeface="+mn-cs"/>
                        </a:rPr>
                        <a:t>Verzen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l" defTabSz="914400" rtl="0" eaLnBrk="1" latinLnBrk="0" hangingPunct="1">
                        <a:lnSpc>
                          <a:spcPct val="115000"/>
                        </a:lnSpc>
                        <a:spcAft>
                          <a:spcPts val="0"/>
                        </a:spcAft>
                      </a:pPr>
                      <a:r>
                        <a:rPr lang="nl-NL" sz="2200" b="1" kern="1200" dirty="0">
                          <a:solidFill>
                            <a:schemeClr val="tx1"/>
                          </a:solidFill>
                          <a:latin typeface="+mj-lt"/>
                          <a:ea typeface="+mn-ea"/>
                          <a:cs typeface="+mn-cs"/>
                        </a:rPr>
                        <a:t>Inhoud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16823567"/>
                  </a:ext>
                </a:extLst>
              </a:tr>
              <a:tr h="552609">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1   </a:t>
                      </a:r>
                      <a:r>
                        <a:rPr lang="nl-NL" sz="2200" b="1" kern="1200" dirty="0">
                          <a:solidFill>
                            <a:schemeClr val="tx1"/>
                          </a:solidFill>
                          <a:latin typeface="+mj-lt"/>
                          <a:ea typeface="+mn-ea"/>
                          <a:cs typeface="+mn-cs"/>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1:1-22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Het verlies van Naomi, de liefde van Ruth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2232037"/>
                  </a:ext>
                </a:extLst>
              </a:tr>
              <a:tr h="552609">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2   </a:t>
                      </a:r>
                      <a:r>
                        <a:rPr lang="nl-NL" sz="2200" b="1" kern="1200" dirty="0">
                          <a:solidFill>
                            <a:schemeClr val="tx1"/>
                          </a:solidFill>
                          <a:latin typeface="+mj-lt"/>
                          <a:ea typeface="+mn-ea"/>
                          <a:cs typeface="+mn-cs"/>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2:1-23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Ruth zorgt voor Naomi, Boaz zorgt voor Ruth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541380"/>
                  </a:ext>
                </a:extLst>
              </a:tr>
              <a:tr h="552609">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3   </a:t>
                      </a:r>
                      <a:r>
                        <a:rPr lang="nl-NL" sz="2200" b="1" kern="1200" dirty="0">
                          <a:solidFill>
                            <a:schemeClr val="tx1"/>
                          </a:solidFill>
                          <a:latin typeface="+mj-lt"/>
                          <a:ea typeface="+mn-ea"/>
                          <a:cs typeface="+mn-cs"/>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3:1-18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Ruth vraagt Boaz om te lossen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384365"/>
                  </a:ext>
                </a:extLst>
              </a:tr>
              <a:tr h="552609">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4   </a:t>
                      </a:r>
                      <a:r>
                        <a:rPr lang="nl-NL" sz="2200" b="1" kern="1200" dirty="0">
                          <a:solidFill>
                            <a:schemeClr val="tx1"/>
                          </a:solidFill>
                          <a:latin typeface="+mj-lt"/>
                          <a:ea typeface="+mn-ea"/>
                          <a:cs typeface="+mn-cs"/>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nl-NL" sz="2200" b="0" kern="1200" dirty="0">
                          <a:solidFill>
                            <a:schemeClr val="tx1"/>
                          </a:solidFill>
                          <a:latin typeface="+mj-lt"/>
                          <a:ea typeface="+mn-ea"/>
                          <a:cs typeface="+mn-cs"/>
                        </a:rPr>
                        <a:t>4:1-22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ct val="115000"/>
                        </a:lnSpc>
                        <a:spcAft>
                          <a:spcPts val="0"/>
                        </a:spcAft>
                      </a:pPr>
                      <a:r>
                        <a:rPr lang="nl-NL" sz="2200" b="0" kern="1200" dirty="0">
                          <a:solidFill>
                            <a:schemeClr val="tx1"/>
                          </a:solidFill>
                          <a:latin typeface="+mn-lt"/>
                          <a:ea typeface="+mn-ea"/>
                          <a:cs typeface="+mn-cs"/>
                        </a:rPr>
                        <a:t>Het geluk van Naomi, </a:t>
                      </a:r>
                      <a:r>
                        <a:rPr lang="nl-NL" sz="2200" b="0" kern="1200" dirty="0">
                          <a:solidFill>
                            <a:schemeClr val="tx1"/>
                          </a:solidFill>
                          <a:latin typeface="+mj-lt"/>
                          <a:ea typeface="+mn-ea"/>
                          <a:cs typeface="+mn-cs"/>
                        </a:rPr>
                        <a:t>Boaz lost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829077"/>
                  </a:ext>
                </a:extLst>
              </a:tr>
            </a:tbl>
          </a:graphicData>
        </a:graphic>
      </p:graphicFrame>
    </p:spTree>
    <p:extLst>
      <p:ext uri="{BB962C8B-B14F-4D97-AF65-F5344CB8AC3E}">
        <p14:creationId xmlns:p14="http://schemas.microsoft.com/office/powerpoint/2010/main" val="4099619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Indeling Ruth (2)</a:t>
            </a:r>
          </a:p>
        </p:txBody>
      </p:sp>
      <p:sp>
        <p:nvSpPr>
          <p:cNvPr id="3" name="Tijdelijke aanduiding voor inhoud 2"/>
          <p:cNvSpPr>
            <a:spLocks noGrp="1"/>
          </p:cNvSpPr>
          <p:nvPr>
            <p:ph sz="quarter" idx="10"/>
          </p:nvPr>
        </p:nvSpPr>
        <p:spPr/>
        <p:txBody>
          <a:bodyPr>
            <a:normAutofit/>
          </a:bodyPr>
          <a:lstStyle/>
          <a:p>
            <a:pPr marL="514350" indent="-514350">
              <a:buFont typeface="+mj-lt"/>
              <a:buAutoNum type="romanUcPeriod"/>
            </a:pPr>
            <a:r>
              <a:rPr lang="nl-NL" sz="2800" dirty="0"/>
              <a:t>Inleiding (1:5): sterven van </a:t>
            </a:r>
            <a:r>
              <a:rPr lang="nl-NL" sz="2800" dirty="0" err="1"/>
              <a:t>Elimelek</a:t>
            </a:r>
            <a:r>
              <a:rPr lang="nl-NL" sz="2800" dirty="0"/>
              <a:t>, </a:t>
            </a:r>
            <a:r>
              <a:rPr lang="nl-NL" sz="2800" dirty="0" err="1"/>
              <a:t>Chiljon</a:t>
            </a:r>
            <a:r>
              <a:rPr lang="nl-NL" sz="2800" dirty="0"/>
              <a:t> en </a:t>
            </a:r>
            <a:r>
              <a:rPr lang="nl-NL" sz="2800" dirty="0" err="1"/>
              <a:t>Machlon</a:t>
            </a:r>
            <a:endParaRPr lang="nl-NL" sz="2800" dirty="0"/>
          </a:p>
          <a:p>
            <a:pPr marL="514350" indent="-514350">
              <a:buFont typeface="+mj-lt"/>
              <a:buAutoNum type="romanUcPeriod"/>
            </a:pPr>
            <a:r>
              <a:rPr lang="nl-NL" sz="2800" dirty="0"/>
              <a:t>Terugkeer naar Bethlehem (1:6-22)</a:t>
            </a:r>
          </a:p>
          <a:p>
            <a:pPr marL="514350" indent="-514350">
              <a:buFont typeface="+mj-lt"/>
              <a:buAutoNum type="romanUcPeriod"/>
            </a:pPr>
            <a:r>
              <a:rPr lang="nl-NL" sz="2800" dirty="0"/>
              <a:t>Ruth benadert </a:t>
            </a:r>
            <a:r>
              <a:rPr lang="nl-NL" sz="2800" dirty="0" err="1"/>
              <a:t>Boaz</a:t>
            </a:r>
            <a:r>
              <a:rPr lang="nl-NL" sz="2800" dirty="0"/>
              <a:t> (2:1-23)</a:t>
            </a:r>
          </a:p>
          <a:p>
            <a:pPr marL="514350" indent="-514350">
              <a:buFont typeface="+mj-lt"/>
              <a:buAutoNum type="romanUcPeriod"/>
            </a:pPr>
            <a:r>
              <a:rPr lang="nl-NL" sz="2800" dirty="0"/>
              <a:t>Ruth bezoekt de dorsvloer (3:1-18)</a:t>
            </a:r>
          </a:p>
          <a:p>
            <a:pPr marL="514350" indent="-514350">
              <a:buFont typeface="+mj-lt"/>
              <a:buAutoNum type="romanUcPeriod"/>
            </a:pPr>
            <a:r>
              <a:rPr lang="nl-NL" sz="2800" dirty="0" err="1"/>
              <a:t>Boaz</a:t>
            </a:r>
            <a:r>
              <a:rPr lang="nl-NL" sz="2800" dirty="0"/>
              <a:t> lost en huwt Ruth (4:1-17)</a:t>
            </a:r>
          </a:p>
          <a:p>
            <a:pPr marL="514350" indent="-514350">
              <a:buFont typeface="+mj-lt"/>
              <a:buAutoNum type="romanUcPeriod"/>
            </a:pPr>
            <a:r>
              <a:rPr lang="nl-NL" sz="2800" dirty="0"/>
              <a:t>Nageslacht (4:18-22): geboorte van </a:t>
            </a:r>
            <a:r>
              <a:rPr lang="nl-NL" sz="2800" dirty="0" err="1"/>
              <a:t>Obed</a:t>
            </a:r>
            <a:endParaRPr lang="nl-NL"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nl-NL" dirty="0"/>
              <a:t>Inhoud van de les</a:t>
            </a:r>
          </a:p>
        </p:txBody>
      </p:sp>
      <p:sp>
        <p:nvSpPr>
          <p:cNvPr id="4099" name="Rectangle 3"/>
          <p:cNvSpPr>
            <a:spLocks noGrp="1" noChangeArrowheads="1"/>
          </p:cNvSpPr>
          <p:nvPr>
            <p:ph sz="quarter" idx="10"/>
          </p:nvPr>
        </p:nvSpPr>
        <p:spPr>
          <a:xfrm>
            <a:off x="270933" y="1177666"/>
            <a:ext cx="8873067" cy="4846053"/>
          </a:xfrm>
        </p:spPr>
        <p:txBody>
          <a:bodyPr>
            <a:normAutofit lnSpcReduction="10000"/>
          </a:bodyPr>
          <a:lstStyle/>
          <a:p>
            <a:pPr marL="514350" indent="-514350">
              <a:lnSpc>
                <a:spcPct val="150000"/>
              </a:lnSpc>
              <a:buFont typeface="+mj-lt"/>
              <a:buAutoNum type="arabicPeriod"/>
            </a:pPr>
            <a:r>
              <a:rPr lang="nl-NL" sz="2600" dirty="0"/>
              <a:t>Opening &amp; mededelingen</a:t>
            </a:r>
          </a:p>
          <a:p>
            <a:pPr marL="514350" indent="-514350">
              <a:lnSpc>
                <a:spcPct val="150000"/>
              </a:lnSpc>
              <a:buFont typeface="+mj-lt"/>
              <a:buAutoNum type="arabicPeriod"/>
            </a:pPr>
            <a:r>
              <a:rPr lang="nl-NL" sz="2600" dirty="0"/>
              <a:t>Inleiding | Historische en literaire achtergrond</a:t>
            </a:r>
          </a:p>
          <a:p>
            <a:pPr marL="514350" indent="-514350">
              <a:lnSpc>
                <a:spcPct val="150000"/>
              </a:lnSpc>
              <a:buFont typeface="+mj-lt"/>
              <a:buAutoNum type="arabicPeriod"/>
            </a:pPr>
            <a:r>
              <a:rPr lang="nl-NL" sz="2600" dirty="0"/>
              <a:t>Ruth 1:1-22 | Het verlies van Naomi, de liefde van Ruth</a:t>
            </a:r>
          </a:p>
          <a:p>
            <a:pPr marL="514350" indent="-514350">
              <a:lnSpc>
                <a:spcPct val="150000"/>
              </a:lnSpc>
              <a:buFont typeface="+mj-lt"/>
              <a:buAutoNum type="arabicPeriod"/>
            </a:pPr>
            <a:r>
              <a:rPr lang="nl-NL" sz="2600" dirty="0"/>
              <a:t>Ruth 2:1-23 | Ruth zorgt voor Naomi, Boaz zorgt voor Ruth</a:t>
            </a:r>
          </a:p>
          <a:p>
            <a:pPr marL="514350" indent="-514350">
              <a:lnSpc>
                <a:spcPct val="150000"/>
              </a:lnSpc>
              <a:buFont typeface="+mj-lt"/>
              <a:buAutoNum type="arabicPeriod"/>
            </a:pPr>
            <a:r>
              <a:rPr lang="nl-NL" sz="2600" dirty="0"/>
              <a:t>Pauze</a:t>
            </a:r>
          </a:p>
          <a:p>
            <a:pPr marL="514350" indent="-514350">
              <a:lnSpc>
                <a:spcPct val="150000"/>
              </a:lnSpc>
              <a:buFont typeface="+mj-lt"/>
              <a:buAutoNum type="arabicPeriod"/>
            </a:pPr>
            <a:r>
              <a:rPr lang="nl-NL" sz="2600" dirty="0"/>
              <a:t>Ruth 3:1-18| Ruth vraagt Boaz om te lossen</a:t>
            </a:r>
          </a:p>
          <a:p>
            <a:pPr marL="514350" indent="-514350">
              <a:lnSpc>
                <a:spcPct val="150000"/>
              </a:lnSpc>
              <a:buFont typeface="+mj-lt"/>
              <a:buAutoNum type="arabicPeriod"/>
            </a:pPr>
            <a:r>
              <a:rPr lang="nl-NL" sz="2600" dirty="0"/>
              <a:t>Ruth 4:1-22| Boaz lost, het geluk van Naomi</a:t>
            </a:r>
          </a:p>
          <a:p>
            <a:pPr marL="514350" indent="-514350">
              <a:lnSpc>
                <a:spcPct val="150000"/>
              </a:lnSpc>
              <a:buFont typeface="+mj-lt"/>
              <a:buAutoNum type="arabicPeriod"/>
            </a:pPr>
            <a:r>
              <a:rPr lang="nl-NL" sz="2600" dirty="0"/>
              <a:t>Afsluiting </a:t>
            </a:r>
          </a:p>
        </p:txBody>
      </p:sp>
      <p:sp>
        <p:nvSpPr>
          <p:cNvPr id="5" name="Tijdelijke aanduiding voor voettekst 4">
            <a:extLst>
              <a:ext uri="{FF2B5EF4-FFF2-40B4-BE49-F238E27FC236}">
                <a16:creationId xmlns:a16="http://schemas.microsoft.com/office/drawing/2014/main" id="{090B1358-C88E-470C-848D-016BD1122255}"/>
              </a:ext>
            </a:extLst>
          </p:cNvPr>
          <p:cNvSpPr>
            <a:spLocks noGrp="1"/>
          </p:cNvSpPr>
          <p:nvPr>
            <p:ph type="ftr" sz="quarter" idx="3"/>
          </p:nvPr>
        </p:nvSpPr>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9  | Jaar 1 | Ruth | mei 2023</a:t>
            </a:r>
          </a:p>
        </p:txBody>
      </p:sp>
    </p:spTree>
    <p:extLst>
      <p:ext uri="{BB962C8B-B14F-4D97-AF65-F5344CB8AC3E}">
        <p14:creationId xmlns:p14="http://schemas.microsoft.com/office/powerpoint/2010/main" val="2445151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p:txBody>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Inleiding | Historische en literaire achtergrond</a:t>
            </a:r>
            <a:endParaRPr lang="nl-NL"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1EA1A1C3-815C-A7A5-2BD5-DAAA1B9AADE5}"/>
              </a:ext>
            </a:extLst>
          </p:cNvPr>
          <p:cNvSpPr>
            <a:spLocks noGrp="1"/>
          </p:cNvSpPr>
          <p:nvPr>
            <p:ph sz="quarter" idx="10"/>
          </p:nvPr>
        </p:nvSpPr>
        <p:spPr>
          <a:xfrm>
            <a:off x="378212" y="1169385"/>
            <a:ext cx="8280000" cy="5030721"/>
          </a:xfrm>
        </p:spPr>
        <p:txBody>
          <a:bodyPr>
            <a:normAutofit/>
          </a:bodyPr>
          <a:lstStyle/>
          <a:p>
            <a:pPr marL="0" indent="0">
              <a:buNone/>
            </a:pPr>
            <a:endParaRPr lang="nl-NL" sz="800" b="1" dirty="0"/>
          </a:p>
          <a:p>
            <a:pPr marL="0" lvl="0" indent="0">
              <a:buNone/>
            </a:pPr>
            <a:endParaRPr lang="nl-NL" sz="2400" dirty="0">
              <a:solidFill>
                <a:prstClr val="black"/>
              </a:solidFill>
            </a:endParaRPr>
          </a:p>
          <a:p>
            <a:pPr marL="0" lvl="0" indent="0">
              <a:buNone/>
            </a:pPr>
            <a:endParaRPr lang="nl-NL" sz="2400" dirty="0">
              <a:solidFill>
                <a:prstClr val="black"/>
              </a:solidFill>
            </a:endParaRPr>
          </a:p>
          <a:p>
            <a:pPr marL="0" lvl="0" indent="0">
              <a:buNone/>
            </a:pPr>
            <a:endParaRPr lang="nl-NL" sz="2400" dirty="0">
              <a:solidFill>
                <a:prstClr val="black"/>
              </a:solidFill>
            </a:endParaRPr>
          </a:p>
          <a:p>
            <a:pPr marL="0" lvl="0" indent="0">
              <a:buNone/>
            </a:pPr>
            <a:endParaRPr lang="nl-NL" sz="2400" dirty="0">
              <a:solidFill>
                <a:prstClr val="black"/>
              </a:solidFill>
            </a:endParaRPr>
          </a:p>
          <a:p>
            <a:pPr marL="0" indent="0">
              <a:buNone/>
            </a:pPr>
            <a:endParaRPr lang="en-US" sz="2400" dirty="0"/>
          </a:p>
        </p:txBody>
      </p:sp>
      <p:graphicFrame>
        <p:nvGraphicFramePr>
          <p:cNvPr id="6" name="Tabel 6">
            <a:extLst>
              <a:ext uri="{FF2B5EF4-FFF2-40B4-BE49-F238E27FC236}">
                <a16:creationId xmlns:a16="http://schemas.microsoft.com/office/drawing/2014/main" id="{6922EAE8-5819-C6C1-84EB-59B30E7C41DD}"/>
              </a:ext>
            </a:extLst>
          </p:cNvPr>
          <p:cNvGraphicFramePr>
            <a:graphicFrameLocks noGrp="1"/>
          </p:cNvGraphicFramePr>
          <p:nvPr>
            <p:extLst>
              <p:ext uri="{D42A27DB-BD31-4B8C-83A1-F6EECF244321}">
                <p14:modId xmlns:p14="http://schemas.microsoft.com/office/powerpoint/2010/main" val="2224547893"/>
              </p:ext>
            </p:extLst>
          </p:nvPr>
        </p:nvGraphicFramePr>
        <p:xfrm>
          <a:off x="165206" y="1253406"/>
          <a:ext cx="8706012" cy="4704652"/>
        </p:xfrm>
        <a:graphic>
          <a:graphicData uri="http://schemas.openxmlformats.org/drawingml/2006/table">
            <a:tbl>
              <a:tblPr firstRow="1" bandRow="1">
                <a:tableStyleId>{5C22544A-7EE6-4342-B048-85BDC9FD1C3A}</a:tableStyleId>
              </a:tblPr>
              <a:tblGrid>
                <a:gridCol w="1955587">
                  <a:extLst>
                    <a:ext uri="{9D8B030D-6E8A-4147-A177-3AD203B41FA5}">
                      <a16:colId xmlns:a16="http://schemas.microsoft.com/office/drawing/2014/main" val="3039333687"/>
                    </a:ext>
                  </a:extLst>
                </a:gridCol>
                <a:gridCol w="2289842">
                  <a:extLst>
                    <a:ext uri="{9D8B030D-6E8A-4147-A177-3AD203B41FA5}">
                      <a16:colId xmlns:a16="http://schemas.microsoft.com/office/drawing/2014/main" val="3193724077"/>
                    </a:ext>
                  </a:extLst>
                </a:gridCol>
                <a:gridCol w="2284080">
                  <a:extLst>
                    <a:ext uri="{9D8B030D-6E8A-4147-A177-3AD203B41FA5}">
                      <a16:colId xmlns:a16="http://schemas.microsoft.com/office/drawing/2014/main" val="2895306821"/>
                    </a:ext>
                  </a:extLst>
                </a:gridCol>
                <a:gridCol w="2176503">
                  <a:extLst>
                    <a:ext uri="{9D8B030D-6E8A-4147-A177-3AD203B41FA5}">
                      <a16:colId xmlns:a16="http://schemas.microsoft.com/office/drawing/2014/main" val="2193454937"/>
                    </a:ext>
                  </a:extLst>
                </a:gridCol>
              </a:tblGrid>
              <a:tr h="145874">
                <a:tc gridSpan="4">
                  <a:txBody>
                    <a:bodyPr/>
                    <a:lstStyle/>
                    <a:p>
                      <a:pPr algn="ctr"/>
                      <a:r>
                        <a:rPr lang="nl-NL" sz="2000" dirty="0">
                          <a:solidFill>
                            <a:schemeClr val="tx1"/>
                          </a:solidFill>
                        </a:rPr>
                        <a:t>Literaire vorm: Chiasme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nl-NL"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hMerge="1">
                  <a:txBody>
                    <a:bodyPr/>
                    <a:lstStyle/>
                    <a:p>
                      <a:pPr algn="ctr"/>
                      <a:endParaRPr lang="nl-NL"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hMerge="1">
                  <a:txBody>
                    <a:bodyPr/>
                    <a:lstStyle/>
                    <a:p>
                      <a:pPr algn="ctr"/>
                      <a:endParaRPr lang="nl-NL"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extLst>
                  <a:ext uri="{0D108BD9-81ED-4DB2-BD59-A6C34878D82A}">
                    <a16:rowId xmlns:a16="http://schemas.microsoft.com/office/drawing/2014/main" val="3827716294"/>
                  </a:ext>
                </a:extLst>
              </a:tr>
              <a:tr h="145874">
                <a:tc>
                  <a:txBody>
                    <a:bodyPr/>
                    <a:lstStyle/>
                    <a:p>
                      <a:pPr algn="ctr"/>
                      <a:r>
                        <a:rPr lang="nl-NL" sz="2000" dirty="0">
                          <a:solidFill>
                            <a:schemeClr val="tx1"/>
                          </a:solidFill>
                        </a:rPr>
                        <a:t>Ruth 1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tc>
                  <a:txBody>
                    <a:bodyPr/>
                    <a:lstStyle/>
                    <a:p>
                      <a:pPr algn="ctr"/>
                      <a:r>
                        <a:rPr lang="nl-NL" sz="2000" dirty="0">
                          <a:solidFill>
                            <a:schemeClr val="tx1"/>
                          </a:solidFill>
                        </a:rPr>
                        <a:t>Ruth 2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2000" dirty="0">
                          <a:solidFill>
                            <a:schemeClr val="tx1"/>
                          </a:solidFill>
                        </a:rPr>
                        <a:t>B Ruth 3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2000" dirty="0">
                          <a:solidFill>
                            <a:schemeClr val="tx1"/>
                          </a:solidFill>
                        </a:rPr>
                        <a:t>A Ruth 4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extLst>
                  <a:ext uri="{0D108BD9-81ED-4DB2-BD59-A6C34878D82A}">
                    <a16:rowId xmlns:a16="http://schemas.microsoft.com/office/drawing/2014/main" val="538695141"/>
                  </a:ext>
                </a:extLst>
              </a:tr>
              <a:tr h="749443">
                <a:tc>
                  <a:txBody>
                    <a:bodyPr/>
                    <a:lstStyle/>
                    <a:p>
                      <a:pPr algn="ctr"/>
                      <a:r>
                        <a:rPr lang="nl-NL" sz="1800" b="1" dirty="0">
                          <a:solidFill>
                            <a:schemeClr val="tx1"/>
                          </a:solidFill>
                        </a:rPr>
                        <a:t>Tragedie</a:t>
                      </a:r>
                      <a:r>
                        <a:rPr lang="nl-NL" sz="1800" dirty="0">
                          <a:solidFill>
                            <a:schemeClr val="tx1"/>
                          </a:solidFill>
                        </a:rPr>
                        <a:t> en </a:t>
                      </a:r>
                      <a:r>
                        <a:rPr lang="nl-NL" sz="1800" b="1" dirty="0">
                          <a:solidFill>
                            <a:schemeClr val="tx1"/>
                          </a:solidFill>
                        </a:rPr>
                        <a:t>dood</a:t>
                      </a:r>
                      <a:r>
                        <a:rPr lang="nl-NL" sz="1800" dirty="0">
                          <a:solidFill>
                            <a:schemeClr val="tx1"/>
                          </a:solidFill>
                        </a:rPr>
                        <a:t>, Gevolgd door </a:t>
                      </a:r>
                      <a:r>
                        <a:rPr lang="nl-NL" sz="1800" b="1" dirty="0">
                          <a:solidFill>
                            <a:schemeClr val="tx1"/>
                          </a:solidFill>
                        </a:rPr>
                        <a:t>trouw van 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mn-lt"/>
                          <a:ea typeface="+mn-ea"/>
                          <a:cs typeface="+mn-cs"/>
                        </a:rPr>
                        <a:t>Plan</a:t>
                      </a:r>
                      <a:r>
                        <a:rPr kumimoji="0" lang="nl-NL" sz="1800" b="0" i="0" u="none" strike="noStrike" kern="1200" cap="none" spc="0" normalizeH="0" baseline="0" noProof="0" dirty="0">
                          <a:ln>
                            <a:noFill/>
                          </a:ln>
                          <a:solidFill>
                            <a:prstClr val="black"/>
                          </a:solidFill>
                          <a:effectLst/>
                          <a:uLnTx/>
                          <a:uFillTx/>
                          <a:latin typeface="+mn-lt"/>
                          <a:ea typeface="+mn-ea"/>
                          <a:cs typeface="+mn-cs"/>
                        </a:rPr>
                        <a:t> Ruth en Naomi</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mn-lt"/>
                          <a:ea typeface="+mn-ea"/>
                          <a:cs typeface="+mn-cs"/>
                        </a:rPr>
                        <a:t>Ontmoeting</a:t>
                      </a:r>
                      <a:r>
                        <a:rPr kumimoji="0" lang="nl-NL" sz="1800" b="0" i="0" u="none" strike="noStrike" kern="1200" cap="none" spc="0" normalizeH="0" baseline="0" noProof="0" dirty="0">
                          <a:ln>
                            <a:noFill/>
                          </a:ln>
                          <a:solidFill>
                            <a:prstClr val="black"/>
                          </a:solidFill>
                          <a:effectLst/>
                          <a:uLnTx/>
                          <a:uFillTx/>
                          <a:latin typeface="+mn-lt"/>
                          <a:ea typeface="+mn-ea"/>
                          <a:cs typeface="+mn-cs"/>
                        </a:rPr>
                        <a:t> met Boaz</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b="1" dirty="0">
                          <a:solidFill>
                            <a:schemeClr val="tx1"/>
                          </a:solidFill>
                        </a:rPr>
                        <a:t>Plan</a:t>
                      </a:r>
                      <a:r>
                        <a:rPr lang="nl-NL" sz="1800" dirty="0">
                          <a:solidFill>
                            <a:schemeClr val="tx1"/>
                          </a:solidFill>
                        </a:rPr>
                        <a:t> Ruth en Naomi</a:t>
                      </a:r>
                    </a:p>
                    <a:p>
                      <a:pPr algn="ctr"/>
                      <a:r>
                        <a:rPr lang="nl-NL" sz="1800" b="1" dirty="0">
                          <a:solidFill>
                            <a:schemeClr val="tx1"/>
                          </a:solidFill>
                        </a:rPr>
                        <a:t>Ontmoeting</a:t>
                      </a:r>
                      <a:r>
                        <a:rPr lang="nl-NL" sz="1800" dirty="0">
                          <a:solidFill>
                            <a:schemeClr val="tx1"/>
                          </a:solidFill>
                        </a:rPr>
                        <a:t> met Boaz</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b="1" dirty="0">
                          <a:solidFill>
                            <a:schemeClr val="tx1"/>
                          </a:solidFill>
                        </a:rPr>
                        <a:t>Trouw van Boaz </a:t>
                      </a:r>
                      <a:r>
                        <a:rPr lang="nl-NL" sz="1800" dirty="0">
                          <a:solidFill>
                            <a:schemeClr val="tx1"/>
                          </a:solidFill>
                        </a:rPr>
                        <a:t>gevolgd door</a:t>
                      </a:r>
                    </a:p>
                    <a:p>
                      <a:pPr algn="ctr"/>
                      <a:r>
                        <a:rPr lang="nl-NL" sz="1800" b="1" dirty="0">
                          <a:solidFill>
                            <a:schemeClr val="tx1"/>
                          </a:solidFill>
                        </a:rPr>
                        <a:t>vreugde</a:t>
                      </a:r>
                      <a:r>
                        <a:rPr lang="nl-NL" sz="1800" dirty="0">
                          <a:solidFill>
                            <a:schemeClr val="tx1"/>
                          </a:solidFill>
                        </a:rPr>
                        <a:t> en </a:t>
                      </a:r>
                      <a:r>
                        <a:rPr lang="nl-NL" sz="1800" b="1" dirty="0">
                          <a:solidFill>
                            <a:schemeClr val="tx1"/>
                          </a:solidFill>
                        </a:rPr>
                        <a:t>geboorte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extLst>
                  <a:ext uri="{0D108BD9-81ED-4DB2-BD59-A6C34878D82A}">
                    <a16:rowId xmlns:a16="http://schemas.microsoft.com/office/drawing/2014/main" val="357158677"/>
                  </a:ext>
                </a:extLst>
              </a:tr>
              <a:tr h="749443">
                <a:tc>
                  <a:txBody>
                    <a:bodyPr/>
                    <a:lstStyle/>
                    <a:p>
                      <a:pPr algn="ctr"/>
                      <a:r>
                        <a:rPr lang="nl-NL" sz="1800" dirty="0">
                          <a:solidFill>
                            <a:schemeClr val="tx1"/>
                          </a:solidFill>
                        </a:rPr>
                        <a:t>Ruth en </a:t>
                      </a:r>
                      <a:r>
                        <a:rPr lang="nl-NL" sz="1800" dirty="0" err="1">
                          <a:solidFill>
                            <a:schemeClr val="tx1"/>
                          </a:solidFill>
                        </a:rPr>
                        <a:t>Orpa</a:t>
                      </a:r>
                      <a:endParaRPr lang="nl-NL" sz="1800" dirty="0">
                        <a:solidFill>
                          <a:schemeClr val="tx1"/>
                        </a:solidFill>
                      </a:endParaRP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tc>
                  <a:txBody>
                    <a:bodyPr/>
                    <a:lstStyle/>
                    <a:p>
                      <a:pPr algn="ctr"/>
                      <a:r>
                        <a:rPr lang="nl-NL" sz="1800" b="1" dirty="0">
                          <a:solidFill>
                            <a:schemeClr val="tx1"/>
                          </a:solidFill>
                        </a:rPr>
                        <a:t>Identiteit</a:t>
                      </a:r>
                      <a:r>
                        <a:rPr lang="nl-NL" sz="1800" dirty="0">
                          <a:solidFill>
                            <a:schemeClr val="tx1"/>
                          </a:solidFill>
                        </a:rPr>
                        <a:t> van Ruth</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b="1" dirty="0">
                          <a:solidFill>
                            <a:schemeClr val="tx1"/>
                          </a:solidFill>
                        </a:rPr>
                        <a:t>Identiteit</a:t>
                      </a:r>
                      <a:r>
                        <a:rPr lang="nl-NL" sz="1800" dirty="0">
                          <a:solidFill>
                            <a:schemeClr val="tx1"/>
                          </a:solidFill>
                        </a:rPr>
                        <a:t> van Ruth</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dirty="0">
                          <a:solidFill>
                            <a:schemeClr val="tx1"/>
                          </a:solidFill>
                        </a:rPr>
                        <a:t>Boaz en de 1e  losser</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extLst>
                  <a:ext uri="{0D108BD9-81ED-4DB2-BD59-A6C34878D82A}">
                    <a16:rowId xmlns:a16="http://schemas.microsoft.com/office/drawing/2014/main" val="1685183134"/>
                  </a:ext>
                </a:extLst>
              </a:tr>
              <a:tr h="749443">
                <a:tc>
                  <a:txBody>
                    <a:bodyPr/>
                    <a:lstStyle/>
                    <a:p>
                      <a:pPr algn="ctr"/>
                      <a:r>
                        <a:rPr lang="nl-NL" sz="1800" dirty="0">
                          <a:solidFill>
                            <a:schemeClr val="tx1"/>
                          </a:solidFill>
                        </a:rPr>
                        <a:t>Bethlehem</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tc>
                  <a:txBody>
                    <a:bodyPr/>
                    <a:lstStyle/>
                    <a:p>
                      <a:pPr algn="ctr"/>
                      <a:r>
                        <a:rPr lang="nl-NL" sz="1800" dirty="0">
                          <a:solidFill>
                            <a:schemeClr val="tx1"/>
                          </a:solidFill>
                        </a:rPr>
                        <a:t>Zegen en eten</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dirty="0">
                          <a:solidFill>
                            <a:schemeClr val="tx1"/>
                          </a:solidFill>
                        </a:rPr>
                        <a:t>Zegen en eten</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dirty="0">
                          <a:solidFill>
                            <a:schemeClr val="tx1"/>
                          </a:solidFill>
                        </a:rPr>
                        <a:t>Bethlehem</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extLst>
                  <a:ext uri="{0D108BD9-81ED-4DB2-BD59-A6C34878D82A}">
                    <a16:rowId xmlns:a16="http://schemas.microsoft.com/office/drawing/2014/main" val="2634041298"/>
                  </a:ext>
                </a:extLst>
              </a:tr>
              <a:tr h="749443">
                <a:tc>
                  <a:txBody>
                    <a:bodyPr/>
                    <a:lstStyle/>
                    <a:p>
                      <a:pPr algn="ctr"/>
                      <a:r>
                        <a:rPr lang="nl-NL" sz="1800" dirty="0">
                          <a:solidFill>
                            <a:schemeClr val="tx1"/>
                          </a:solidFill>
                        </a:rPr>
                        <a:t>Vrouwen - Naomi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tc>
                  <a:txBody>
                    <a:bodyPr/>
                    <a:lstStyle/>
                    <a:p>
                      <a:pPr algn="ctr"/>
                      <a:r>
                        <a:rPr lang="nl-NL" sz="1800" dirty="0">
                          <a:solidFill>
                            <a:schemeClr val="tx1"/>
                          </a:solidFill>
                        </a:rPr>
                        <a:t>Ruth zoekt toevlucht  onder vleugels God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dirty="0">
                          <a:solidFill>
                            <a:schemeClr val="tx1"/>
                          </a:solidFill>
                        </a:rPr>
                        <a:t>Ruth zoekt toevlucht  onder vleugels Boaz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dirty="0">
                          <a:solidFill>
                            <a:schemeClr val="tx1"/>
                          </a:solidFill>
                        </a:rPr>
                        <a:t>Vrouwen- Naomi</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extLst>
                  <a:ext uri="{0D108BD9-81ED-4DB2-BD59-A6C34878D82A}">
                    <a16:rowId xmlns:a16="http://schemas.microsoft.com/office/drawing/2014/main" val="2564062863"/>
                  </a:ext>
                </a:extLst>
              </a:tr>
              <a:tr h="749443">
                <a:tc>
                  <a:txBody>
                    <a:bodyPr/>
                    <a:lstStyle/>
                    <a:p>
                      <a:pPr algn="ctr"/>
                      <a:r>
                        <a:rPr lang="nl-NL" sz="1800" dirty="0">
                          <a:solidFill>
                            <a:schemeClr val="tx1"/>
                          </a:solidFill>
                        </a:rPr>
                        <a:t>Geen Koning</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tc>
                  <a:txBody>
                    <a:bodyPr/>
                    <a:lstStyle/>
                    <a:p>
                      <a:pPr algn="ctr"/>
                      <a:r>
                        <a:rPr lang="nl-NL" sz="1800" dirty="0">
                          <a:solidFill>
                            <a:schemeClr val="tx1"/>
                          </a:solidFill>
                        </a:rPr>
                        <a:t>Vreugde wat God doet</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dirty="0">
                          <a:solidFill>
                            <a:schemeClr val="tx1"/>
                          </a:solidFill>
                        </a:rPr>
                        <a:t>Vreugde wat God doet</a:t>
                      </a:r>
                    </a:p>
                    <a:p>
                      <a:pPr algn="ctr"/>
                      <a:endParaRPr lang="nl-NL"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C7E7">
                        <a:alpha val="20000"/>
                      </a:srgbClr>
                    </a:solidFill>
                  </a:tcPr>
                </a:tc>
                <a:tc>
                  <a:txBody>
                    <a:bodyPr/>
                    <a:lstStyle/>
                    <a:p>
                      <a:pPr algn="ctr"/>
                      <a:r>
                        <a:rPr lang="nl-NL" sz="1800" dirty="0">
                          <a:solidFill>
                            <a:schemeClr val="tx1"/>
                          </a:solidFill>
                        </a:rPr>
                        <a:t>Voorgeslacht Koning David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0000"/>
                      </a:srgbClr>
                    </a:solidFill>
                  </a:tcPr>
                </a:tc>
                <a:extLst>
                  <a:ext uri="{0D108BD9-81ED-4DB2-BD59-A6C34878D82A}">
                    <a16:rowId xmlns:a16="http://schemas.microsoft.com/office/drawing/2014/main" val="4271094725"/>
                  </a:ext>
                </a:extLst>
              </a:tr>
            </a:tbl>
          </a:graphicData>
        </a:graphic>
      </p:graphicFrame>
    </p:spTree>
    <p:extLst>
      <p:ext uri="{BB962C8B-B14F-4D97-AF65-F5344CB8AC3E}">
        <p14:creationId xmlns:p14="http://schemas.microsoft.com/office/powerpoint/2010/main" val="2245417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a:xfrm>
            <a:off x="355159" y="188639"/>
            <a:ext cx="8704316" cy="720000"/>
          </a:xfrm>
        </p:spPr>
        <p:txBody>
          <a:bodyPr>
            <a:noAutofit/>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Ruth 1:1-22 | Het verlies van Naomi, de liefde van Ruth</a:t>
            </a:r>
            <a:endParaRPr lang="nl-NL" sz="2800"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graphicFrame>
        <p:nvGraphicFramePr>
          <p:cNvPr id="6" name="Tabel 6">
            <a:extLst>
              <a:ext uri="{FF2B5EF4-FFF2-40B4-BE49-F238E27FC236}">
                <a16:creationId xmlns:a16="http://schemas.microsoft.com/office/drawing/2014/main" id="{0FF49412-5DBF-6D8D-C7FC-C14094364376}"/>
              </a:ext>
            </a:extLst>
          </p:cNvPr>
          <p:cNvGraphicFramePr>
            <a:graphicFrameLocks noGrp="1"/>
          </p:cNvGraphicFramePr>
          <p:nvPr>
            <p:ph sz="quarter" idx="10"/>
            <p:extLst>
              <p:ext uri="{D42A27DB-BD31-4B8C-83A1-F6EECF244321}">
                <p14:modId xmlns:p14="http://schemas.microsoft.com/office/powerpoint/2010/main" val="3412635911"/>
              </p:ext>
            </p:extLst>
          </p:nvPr>
        </p:nvGraphicFramePr>
        <p:xfrm>
          <a:off x="355158" y="1226879"/>
          <a:ext cx="8704316" cy="4511040"/>
        </p:xfrm>
        <a:graphic>
          <a:graphicData uri="http://schemas.openxmlformats.org/drawingml/2006/table">
            <a:tbl>
              <a:tblPr firstRow="1" bandRow="1">
                <a:tableStyleId>{5C22544A-7EE6-4342-B048-85BDC9FD1C3A}</a:tableStyleId>
              </a:tblPr>
              <a:tblGrid>
                <a:gridCol w="759828">
                  <a:extLst>
                    <a:ext uri="{9D8B030D-6E8A-4147-A177-3AD203B41FA5}">
                      <a16:colId xmlns:a16="http://schemas.microsoft.com/office/drawing/2014/main" val="3975720736"/>
                    </a:ext>
                  </a:extLst>
                </a:gridCol>
                <a:gridCol w="265315">
                  <a:extLst>
                    <a:ext uri="{9D8B030D-6E8A-4147-A177-3AD203B41FA5}">
                      <a16:colId xmlns:a16="http://schemas.microsoft.com/office/drawing/2014/main" val="4169157606"/>
                    </a:ext>
                  </a:extLst>
                </a:gridCol>
                <a:gridCol w="452019">
                  <a:extLst>
                    <a:ext uri="{9D8B030D-6E8A-4147-A177-3AD203B41FA5}">
                      <a16:colId xmlns:a16="http://schemas.microsoft.com/office/drawing/2014/main" val="2110488763"/>
                    </a:ext>
                  </a:extLst>
                </a:gridCol>
                <a:gridCol w="350048">
                  <a:extLst>
                    <a:ext uri="{9D8B030D-6E8A-4147-A177-3AD203B41FA5}">
                      <a16:colId xmlns:a16="http://schemas.microsoft.com/office/drawing/2014/main" val="3069283157"/>
                    </a:ext>
                  </a:extLst>
                </a:gridCol>
                <a:gridCol w="6877106">
                  <a:extLst>
                    <a:ext uri="{9D8B030D-6E8A-4147-A177-3AD203B41FA5}">
                      <a16:colId xmlns:a16="http://schemas.microsoft.com/office/drawing/2014/main" val="3037601483"/>
                    </a:ext>
                  </a:extLst>
                </a:gridCol>
              </a:tblGrid>
              <a:tr h="370840">
                <a:tc gridSpan="5">
                  <a:txBody>
                    <a:bodyPr/>
                    <a:lstStyle/>
                    <a:p>
                      <a:pPr algn="ctr"/>
                      <a:r>
                        <a:rPr lang="nl-NL" sz="2400" dirty="0">
                          <a:solidFill>
                            <a:schemeClr val="tx1"/>
                          </a:solidFill>
                        </a:rPr>
                        <a:t>Ruth 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3536206726"/>
                  </a:ext>
                </a:extLst>
              </a:tr>
              <a:tr h="370840">
                <a:tc>
                  <a:txBody>
                    <a:bodyPr/>
                    <a:lstStyle/>
                    <a:p>
                      <a:r>
                        <a:rPr lang="nl-NL" sz="2400" dirty="0"/>
                        <a:t>1b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A4FB">
                        <a:alpha val="30000"/>
                      </a:srgbClr>
                    </a:solidFill>
                  </a:tcPr>
                </a:tc>
                <a:tc gridSpan="4">
                  <a:txBody>
                    <a:bodyPr/>
                    <a:lstStyle/>
                    <a:p>
                      <a:r>
                        <a:rPr lang="nl-NL" sz="2400" dirty="0"/>
                        <a:t>Er brak een hongersnood uit in het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591090247"/>
                  </a:ext>
                </a:extLst>
              </a:tr>
              <a:tr h="370840">
                <a:tc gridSpan="2">
                  <a:txBody>
                    <a:bodyPr/>
                    <a:lstStyle/>
                    <a:p>
                      <a:r>
                        <a:rPr lang="nl-NL" sz="2400" dirty="0"/>
                        <a:t> 1c-2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000"/>
                      </a:srgbClr>
                    </a:solidFill>
                  </a:tcPr>
                </a:tc>
                <a:tc hMerge="1">
                  <a:txBody>
                    <a:bodyPr/>
                    <a:lstStyle/>
                    <a:p>
                      <a:endParaRPr lang="nl-NL"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r>
                        <a:rPr lang="nl-NL" sz="2400" dirty="0"/>
                        <a:t>Een man ging met zijn gezin weg uit Bethlehem in Juda om te leven als vreemdeling in Moab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3499774161"/>
                  </a:ext>
                </a:extLst>
              </a:tr>
              <a:tr h="370840">
                <a:tc gridSpan="3">
                  <a:txBody>
                    <a:bodyPr/>
                    <a:lstStyle/>
                    <a:p>
                      <a:r>
                        <a:rPr lang="nl-NL" sz="2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30000"/>
                      </a:srgbClr>
                    </a:solidFill>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nl-NL"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nl-NL" sz="2400" dirty="0" err="1"/>
                        <a:t>Elimelech</a:t>
                      </a:r>
                      <a:r>
                        <a:rPr lang="nl-NL" sz="2400" dirty="0"/>
                        <a:t> stierf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553378354"/>
                  </a:ext>
                </a:extLst>
              </a:tr>
              <a:tr h="370840">
                <a:tc gridSpan="4">
                  <a:txBody>
                    <a:bodyPr/>
                    <a:lstStyle/>
                    <a:p>
                      <a:r>
                        <a:rPr lang="nl-NL" sz="2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1659">
                        <a:alpha val="25000"/>
                      </a:srgbClr>
                    </a:solidFill>
                  </a:tcPr>
                </a:tc>
                <a:tc hMerge="1">
                  <a:txBody>
                    <a:bodyPr/>
                    <a:lstStyle/>
                    <a:p>
                      <a:endParaRPr lang="nl-NL"/>
                    </a:p>
                  </a:txBody>
                  <a:tcPr/>
                </a:tc>
                <a:tc hMerge="1">
                  <a:txBody>
                    <a:bodyPr/>
                    <a:lstStyle/>
                    <a:p>
                      <a:endParaRPr lang="nl-NL" sz="2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l-NL" sz="2400" b="1" dirty="0"/>
                        <a:t>De zonen trouwden allebei met </a:t>
                      </a:r>
                      <a:r>
                        <a:rPr lang="nl-NL" sz="2400" b="1" u="none" dirty="0"/>
                        <a:t>een</a:t>
                      </a:r>
                      <a:r>
                        <a:rPr lang="nl-NL" sz="2400" b="1" dirty="0"/>
                        <a:t> </a:t>
                      </a:r>
                      <a:r>
                        <a:rPr lang="nl-NL" sz="2400" b="1" dirty="0" err="1"/>
                        <a:t>Moabitische</a:t>
                      </a:r>
                      <a:endParaRPr lang="nl-NL" sz="2400" b="1" dirty="0"/>
                    </a:p>
                    <a:p>
                      <a:endParaRPr lang="nl-NL"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60520"/>
                  </a:ext>
                </a:extLst>
              </a:tr>
              <a:tr h="370840">
                <a:tc gridSpan="3">
                  <a:txBody>
                    <a:bodyPr/>
                    <a:lstStyle/>
                    <a:p>
                      <a:r>
                        <a:rPr lang="nl-NL" sz="2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30000"/>
                      </a:srgbClr>
                    </a:solidFil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nl-NL" sz="2400" dirty="0"/>
                        <a:t>De zonen stierven en Naomi bleef alleen achter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209327999"/>
                  </a:ext>
                </a:extLst>
              </a:tr>
              <a:tr h="370840">
                <a:tc gridSpan="2">
                  <a:txBody>
                    <a:bodyPr/>
                    <a:lstStyle/>
                    <a:p>
                      <a:r>
                        <a:rPr lang="nl-NL" sz="2400" dirty="0"/>
                        <a:t>6a-b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alpha val="50000"/>
                      </a:srgbClr>
                    </a:solidFill>
                  </a:tcPr>
                </a:tc>
                <a:tc hMerge="1">
                  <a:txBody>
                    <a:bodyPr/>
                    <a:lstStyle/>
                    <a:p>
                      <a:endParaRPr lang="nl-NL"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gridSpan="3">
                  <a:txBody>
                    <a:bodyPr/>
                    <a:lstStyle/>
                    <a:p>
                      <a:r>
                        <a:rPr lang="nl-NL" sz="2400" dirty="0"/>
                        <a:t>Naomi met haar schoondochters keerden terug uit Moab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3864268625"/>
                  </a:ext>
                </a:extLst>
              </a:tr>
              <a:tr h="370840">
                <a:tc>
                  <a:txBody>
                    <a:bodyPr/>
                    <a:lstStyle/>
                    <a:p>
                      <a:r>
                        <a:rPr lang="nl-NL" sz="2400" dirty="0"/>
                        <a:t>6c-d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8A4FB">
                        <a:alpha val="31000"/>
                      </a:srgbClr>
                    </a:solidFill>
                  </a:tcPr>
                </a:tc>
                <a:tc gridSpan="4">
                  <a:txBody>
                    <a:bodyPr/>
                    <a:lstStyle/>
                    <a:p>
                      <a:r>
                        <a:rPr lang="nl-NL" sz="2400" dirty="0"/>
                        <a:t>want de HEER had zich het lot van zijn volk aangetrokken en het weer brood had gegeven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nl-NL"/>
                    </a:p>
                  </a:txBody>
                  <a:tcPr/>
                </a:tc>
                <a:extLst>
                  <a:ext uri="{0D108BD9-81ED-4DB2-BD59-A6C34878D82A}">
                    <a16:rowId xmlns:a16="http://schemas.microsoft.com/office/drawing/2014/main" val="2886385008"/>
                  </a:ext>
                </a:extLst>
              </a:tr>
            </a:tbl>
          </a:graphicData>
        </a:graphic>
      </p:graphicFrame>
    </p:spTree>
    <p:extLst>
      <p:ext uri="{BB962C8B-B14F-4D97-AF65-F5344CB8AC3E}">
        <p14:creationId xmlns:p14="http://schemas.microsoft.com/office/powerpoint/2010/main" val="419351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p:txBody>
          <a:bodyPr>
            <a:normAutofit/>
          </a:bodyPr>
          <a:lstStyle/>
          <a:p>
            <a:r>
              <a:rPr lang="nl-NL" sz="2800" b="0" dirty="0">
                <a:solidFill>
                  <a:prstClr val="white"/>
                </a:solidFill>
              </a:rPr>
              <a:t>Ruth 1:1-22 | Het verlies van Naomi, de liefde van Ruth</a:t>
            </a:r>
            <a:endParaRPr lang="nl-NL"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graphicFrame>
        <p:nvGraphicFramePr>
          <p:cNvPr id="6" name="Tabel 6">
            <a:extLst>
              <a:ext uri="{FF2B5EF4-FFF2-40B4-BE49-F238E27FC236}">
                <a16:creationId xmlns:a16="http://schemas.microsoft.com/office/drawing/2014/main" id="{88B1CE03-2605-816C-91A2-21C734D79505}"/>
              </a:ext>
            </a:extLst>
          </p:cNvPr>
          <p:cNvGraphicFramePr>
            <a:graphicFrameLocks noGrp="1"/>
          </p:cNvGraphicFramePr>
          <p:nvPr>
            <p:ph sz="quarter" idx="10"/>
            <p:extLst>
              <p:ext uri="{D42A27DB-BD31-4B8C-83A1-F6EECF244321}">
                <p14:modId xmlns:p14="http://schemas.microsoft.com/office/powerpoint/2010/main" val="1125507396"/>
              </p:ext>
            </p:extLst>
          </p:nvPr>
        </p:nvGraphicFramePr>
        <p:xfrm>
          <a:off x="295148" y="1196400"/>
          <a:ext cx="8553704" cy="4815840"/>
        </p:xfrm>
        <a:graphic>
          <a:graphicData uri="http://schemas.openxmlformats.org/drawingml/2006/table">
            <a:tbl>
              <a:tblPr firstRow="1" bandRow="1">
                <a:tableStyleId>{5C22544A-7EE6-4342-B048-85BDC9FD1C3A}</a:tableStyleId>
              </a:tblPr>
              <a:tblGrid>
                <a:gridCol w="687445">
                  <a:extLst>
                    <a:ext uri="{9D8B030D-6E8A-4147-A177-3AD203B41FA5}">
                      <a16:colId xmlns:a16="http://schemas.microsoft.com/office/drawing/2014/main" val="3878995628"/>
                    </a:ext>
                  </a:extLst>
                </a:gridCol>
                <a:gridCol w="470995">
                  <a:extLst>
                    <a:ext uri="{9D8B030D-6E8A-4147-A177-3AD203B41FA5}">
                      <a16:colId xmlns:a16="http://schemas.microsoft.com/office/drawing/2014/main" val="2889501209"/>
                    </a:ext>
                  </a:extLst>
                </a:gridCol>
                <a:gridCol w="731520">
                  <a:extLst>
                    <a:ext uri="{9D8B030D-6E8A-4147-A177-3AD203B41FA5}">
                      <a16:colId xmlns:a16="http://schemas.microsoft.com/office/drawing/2014/main" val="2339175055"/>
                    </a:ext>
                  </a:extLst>
                </a:gridCol>
                <a:gridCol w="6663744">
                  <a:extLst>
                    <a:ext uri="{9D8B030D-6E8A-4147-A177-3AD203B41FA5}">
                      <a16:colId xmlns:a16="http://schemas.microsoft.com/office/drawing/2014/main" val="2733647498"/>
                    </a:ext>
                  </a:extLst>
                </a:gridCol>
              </a:tblGrid>
              <a:tr h="263144">
                <a:tc grid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prstClr val="black"/>
                          </a:solidFill>
                          <a:effectLst/>
                          <a:uLnTx/>
                          <a:uFillTx/>
                          <a:latin typeface="+mn-lt"/>
                          <a:ea typeface="+mn-ea"/>
                          <a:cs typeface="+mn-cs"/>
                        </a:rPr>
                        <a:t>Ruth 1:15-18 De keuze van 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a:p>
                  </a:txBody>
                  <a:tcPr/>
                </a:tc>
                <a:extLst>
                  <a:ext uri="{0D108BD9-81ED-4DB2-BD59-A6C34878D82A}">
                    <a16:rowId xmlns:a16="http://schemas.microsoft.com/office/drawing/2014/main" val="3462033602"/>
                  </a:ext>
                </a:extLst>
              </a:tr>
              <a:tr h="370840">
                <a:tc>
                  <a:txBody>
                    <a:bodyPr/>
                    <a:lstStyle/>
                    <a:p>
                      <a:endParaRPr lang="nl-NL" sz="2400" dirty="0"/>
                    </a:p>
                    <a:p>
                      <a:r>
                        <a:rPr lang="nl-NL" sz="24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30000"/>
                      </a:srgbClr>
                    </a:solidFill>
                  </a:tcPr>
                </a:tc>
                <a:tc gridSpan="3">
                  <a:txBody>
                    <a:bodyPr/>
                    <a:lstStyle/>
                    <a:p>
                      <a:r>
                        <a:rPr lang="nl-NL" sz="2400" i="1" dirty="0"/>
                        <a:t>Naomi dringt aan (stelt hen op de proef of ze God dienen):</a:t>
                      </a:r>
                    </a:p>
                    <a:p>
                      <a:r>
                        <a:rPr lang="nl-NL" sz="2400" dirty="0"/>
                        <a:t>‘Kijk, je schoonzus gaat terug naar haar volk en haar god,’ zei Naomi, ‘ga haar toch achterna!’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a:p>
                  </a:txBody>
                  <a:tcPr/>
                </a:tc>
                <a:extLst>
                  <a:ext uri="{0D108BD9-81ED-4DB2-BD59-A6C34878D82A}">
                    <a16:rowId xmlns:a16="http://schemas.microsoft.com/office/drawing/2014/main" val="975119574"/>
                  </a:ext>
                </a:extLst>
              </a:tr>
              <a:tr h="370840">
                <a:tc gridSpan="2">
                  <a:txBody>
                    <a:bodyPr/>
                    <a:lstStyle/>
                    <a:p>
                      <a:endParaRPr lang="nl-NL" sz="2400" dirty="0"/>
                    </a:p>
                    <a:p>
                      <a:r>
                        <a:rPr lang="nl-NL" sz="24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alpha val="30000"/>
                      </a:srgbClr>
                    </a:solidFill>
                  </a:tcPr>
                </a:tc>
                <a:tc hMerge="1">
                  <a:txBody>
                    <a:bodyPr/>
                    <a:lstStyle/>
                    <a:p>
                      <a:endParaRPr lang="nl-NL"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nl-NL" sz="2400" i="1" u="none" dirty="0"/>
                        <a:t>Trouw van Ruth</a:t>
                      </a:r>
                    </a:p>
                    <a:p>
                      <a:r>
                        <a:rPr lang="nl-NL" sz="2400" i="0" u="none" dirty="0"/>
                        <a:t>Waar u gaat, zal ik gaan</a:t>
                      </a:r>
                      <a:r>
                        <a:rPr lang="nl-NL" sz="2400" i="1" u="none" dirty="0"/>
                        <a:t>,… (in het leven)</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extLst>
                  <a:ext uri="{0D108BD9-81ED-4DB2-BD59-A6C34878D82A}">
                    <a16:rowId xmlns:a16="http://schemas.microsoft.com/office/drawing/2014/main" val="2345305121"/>
                  </a:ext>
                </a:extLst>
              </a:tr>
              <a:tr h="370840">
                <a:tc gridSpan="3">
                  <a:txBody>
                    <a:bodyPr/>
                    <a:lstStyle/>
                    <a:p>
                      <a:r>
                        <a:rPr lang="nl-NL" sz="2400" dirty="0">
                          <a:solidFill>
                            <a:schemeClr val="tx1"/>
                          </a:solidFill>
                        </a:rPr>
                        <a:t>16b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14000"/>
                      </a:srgbClr>
                    </a:solidFill>
                  </a:tcPr>
                </a:tc>
                <a:tc hMerge="1">
                  <a:txBody>
                    <a:bodyPr/>
                    <a:lstStyle/>
                    <a:p>
                      <a:endParaRPr lang="nl-NL"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2400" b="1" dirty="0">
                          <a:solidFill>
                            <a:schemeClr val="tx1"/>
                          </a:solidFill>
                        </a:rPr>
                        <a:t> uw volk is mijn volk en uw God is mijn God.</a:t>
                      </a:r>
                    </a:p>
                    <a:p>
                      <a:r>
                        <a:rPr lang="nl-NL" sz="800" b="1"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0905806"/>
                  </a:ext>
                </a:extLst>
              </a:tr>
              <a:tr h="370840">
                <a:tc gridSpan="2">
                  <a:txBody>
                    <a:bodyPr/>
                    <a:lstStyle/>
                    <a:p>
                      <a:endParaRPr lang="nl-NL" sz="2400" dirty="0"/>
                    </a:p>
                    <a:p>
                      <a:r>
                        <a:rPr lang="nl-NL" sz="2400" dirty="0"/>
                        <a:t>17a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alpha val="30000"/>
                      </a:srgbClr>
                    </a:solidFill>
                  </a:tcPr>
                </a:tc>
                <a:tc hMerge="1">
                  <a:txBody>
                    <a:bodyPr/>
                    <a:lstStyle/>
                    <a:p>
                      <a:endParaRPr lang="nl-NL"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nl-NL" sz="2400" i="1" dirty="0"/>
                        <a:t>Trouw van Ruth</a:t>
                      </a:r>
                    </a:p>
                    <a:p>
                      <a:r>
                        <a:rPr lang="nl-NL" sz="2400" i="0" dirty="0"/>
                        <a:t>Waar u sterft, zal ook ik sterven,… </a:t>
                      </a:r>
                      <a:r>
                        <a:rPr lang="nl-NL" sz="2400" i="1" dirty="0"/>
                        <a:t>(in de dood)</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extLst>
                  <a:ext uri="{0D108BD9-81ED-4DB2-BD59-A6C34878D82A}">
                    <a16:rowId xmlns:a16="http://schemas.microsoft.com/office/drawing/2014/main" val="539076788"/>
                  </a:ext>
                </a:extLst>
              </a:tr>
              <a:tr h="370840">
                <a:tc>
                  <a:txBody>
                    <a:bodyPr/>
                    <a:lstStyle/>
                    <a:p>
                      <a:endParaRPr lang="nl-NL" sz="2400" dirty="0"/>
                    </a:p>
                    <a:p>
                      <a:r>
                        <a:rPr lang="nl-NL" sz="2400" dirty="0"/>
                        <a:t>17b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30000"/>
                      </a:srgbClr>
                    </a:solidFill>
                  </a:tcPr>
                </a:tc>
                <a:tc gridSpan="3">
                  <a:txBody>
                    <a:bodyPr/>
                    <a:lstStyle/>
                    <a:p>
                      <a:r>
                        <a:rPr lang="nl-NL" sz="2400" i="1" dirty="0"/>
                        <a:t>Antwoord bekrachtigd met een eed:</a:t>
                      </a:r>
                    </a:p>
                    <a:p>
                      <a:r>
                        <a:rPr lang="nl-NL" sz="2400" i="1" dirty="0"/>
                        <a:t>…</a:t>
                      </a:r>
                      <a:r>
                        <a:rPr lang="nl-NL" sz="2400" i="0" dirty="0"/>
                        <a:t> anders mag de HEER met mij doen wat Hij wil!’</a:t>
                      </a:r>
                    </a:p>
                    <a:p>
                      <a:endParaRPr lang="nl-NL" sz="800"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lnT w="12700" cap="flat" cmpd="sng" algn="ctr">
                      <a:solidFill>
                        <a:schemeClr val="tx1"/>
                      </a:solidFill>
                      <a:prstDash val="solid"/>
                      <a:round/>
                      <a:headEnd type="none" w="med" len="med"/>
                      <a:tailEnd type="none" w="med" len="med"/>
                    </a:lnT>
                  </a:tcPr>
                </a:tc>
                <a:tc hMerge="1">
                  <a:txBody>
                    <a:bodyPr/>
                    <a:lstStyle/>
                    <a:p>
                      <a:endParaRPr lang="nl-NL"/>
                    </a:p>
                  </a:txBody>
                  <a:tcPr/>
                </a:tc>
                <a:extLst>
                  <a:ext uri="{0D108BD9-81ED-4DB2-BD59-A6C34878D82A}">
                    <a16:rowId xmlns:a16="http://schemas.microsoft.com/office/drawing/2014/main" val="2150852221"/>
                  </a:ext>
                </a:extLst>
              </a:tr>
            </a:tbl>
          </a:graphicData>
        </a:graphic>
      </p:graphicFrame>
    </p:spTree>
    <p:extLst>
      <p:ext uri="{BB962C8B-B14F-4D97-AF65-F5344CB8AC3E}">
        <p14:creationId xmlns:p14="http://schemas.microsoft.com/office/powerpoint/2010/main" val="1445005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a:xfrm>
            <a:off x="355159" y="188639"/>
            <a:ext cx="8704316" cy="720000"/>
          </a:xfrm>
        </p:spPr>
        <p:txBody>
          <a:bodyPr>
            <a:noAutofit/>
          </a:bodyPr>
          <a:lstStyle/>
          <a:p>
            <a:r>
              <a:rPr lang="nl-NL" sz="2800" b="0" dirty="0">
                <a:solidFill>
                  <a:prstClr val="white"/>
                </a:solidFill>
              </a:rPr>
              <a:t>Ruth 2:1-23 | Ruth zorgt voor Naomi, Boaz zorgt voor Ruth</a:t>
            </a:r>
            <a:endParaRPr lang="nl-NL" sz="2800"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graphicFrame>
        <p:nvGraphicFramePr>
          <p:cNvPr id="6" name="Tijdelijke aanduiding voor inhoud 5">
            <a:extLst>
              <a:ext uri="{FF2B5EF4-FFF2-40B4-BE49-F238E27FC236}">
                <a16:creationId xmlns:a16="http://schemas.microsoft.com/office/drawing/2014/main" id="{CF872CB3-3C47-41E9-9BB1-D8135B3C69C8}"/>
              </a:ext>
            </a:extLst>
          </p:cNvPr>
          <p:cNvGraphicFramePr>
            <a:graphicFrameLocks noGrp="1"/>
          </p:cNvGraphicFramePr>
          <p:nvPr>
            <p:ph sz="quarter" idx="10"/>
            <p:extLst>
              <p:ext uri="{D42A27DB-BD31-4B8C-83A1-F6EECF244321}">
                <p14:modId xmlns:p14="http://schemas.microsoft.com/office/powerpoint/2010/main" val="613641486"/>
              </p:ext>
            </p:extLst>
          </p:nvPr>
        </p:nvGraphicFramePr>
        <p:xfrm>
          <a:off x="400879" y="1729105"/>
          <a:ext cx="8351556" cy="3657600"/>
        </p:xfrm>
        <a:graphic>
          <a:graphicData uri="http://schemas.openxmlformats.org/drawingml/2006/table">
            <a:tbl>
              <a:tblPr firstRow="1" bandRow="1">
                <a:tableStyleId>{5C22544A-7EE6-4342-B048-85BDC9FD1C3A}</a:tableStyleId>
              </a:tblPr>
              <a:tblGrid>
                <a:gridCol w="1195705">
                  <a:extLst>
                    <a:ext uri="{9D8B030D-6E8A-4147-A177-3AD203B41FA5}">
                      <a16:colId xmlns:a16="http://schemas.microsoft.com/office/drawing/2014/main" val="2513006100"/>
                    </a:ext>
                  </a:extLst>
                </a:gridCol>
                <a:gridCol w="290404">
                  <a:extLst>
                    <a:ext uri="{9D8B030D-6E8A-4147-A177-3AD203B41FA5}">
                      <a16:colId xmlns:a16="http://schemas.microsoft.com/office/drawing/2014/main" val="3954440468"/>
                    </a:ext>
                  </a:extLst>
                </a:gridCol>
                <a:gridCol w="231052">
                  <a:extLst>
                    <a:ext uri="{9D8B030D-6E8A-4147-A177-3AD203B41FA5}">
                      <a16:colId xmlns:a16="http://schemas.microsoft.com/office/drawing/2014/main" val="1752621979"/>
                    </a:ext>
                  </a:extLst>
                </a:gridCol>
                <a:gridCol w="490451">
                  <a:extLst>
                    <a:ext uri="{9D8B030D-6E8A-4147-A177-3AD203B41FA5}">
                      <a16:colId xmlns:a16="http://schemas.microsoft.com/office/drawing/2014/main" val="631764481"/>
                    </a:ext>
                  </a:extLst>
                </a:gridCol>
                <a:gridCol w="6143944">
                  <a:extLst>
                    <a:ext uri="{9D8B030D-6E8A-4147-A177-3AD203B41FA5}">
                      <a16:colId xmlns:a16="http://schemas.microsoft.com/office/drawing/2014/main" val="2468456963"/>
                    </a:ext>
                  </a:extLst>
                </a:gridCol>
              </a:tblGrid>
              <a:tr h="370840">
                <a:tc gridSpan="5">
                  <a:txBody>
                    <a:bodyPr/>
                    <a:lstStyle/>
                    <a:p>
                      <a:pPr algn="ctr"/>
                      <a:r>
                        <a:rPr lang="nl-NL" sz="2400" dirty="0">
                          <a:solidFill>
                            <a:schemeClr val="tx1"/>
                          </a:solidFill>
                        </a:rPr>
                        <a:t>Ruth 2:1-23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754089"/>
                  </a:ext>
                </a:extLst>
              </a:tr>
              <a:tr h="370840">
                <a:tc>
                  <a:txBody>
                    <a:bodyPr/>
                    <a:lstStyle/>
                    <a:p>
                      <a:r>
                        <a:rPr lang="nl-NL" sz="2400" dirty="0">
                          <a:solidFill>
                            <a:schemeClr val="tx1"/>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29000"/>
                      </a:srgbClr>
                    </a:solidFill>
                  </a:tcPr>
                </a:tc>
                <a:tc gridSpan="4">
                  <a:txBody>
                    <a:bodyPr/>
                    <a:lstStyle/>
                    <a:p>
                      <a:r>
                        <a:rPr lang="nl-NL" sz="2400" dirty="0">
                          <a:solidFill>
                            <a:schemeClr val="tx1"/>
                          </a:solidFill>
                        </a:rPr>
                        <a:t>Inleiding Ruths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nl-NL"/>
                    </a:p>
                  </a:txBody>
                  <a:tcPr/>
                </a:tc>
                <a:extLst>
                  <a:ext uri="{0D108BD9-81ED-4DB2-BD59-A6C34878D82A}">
                    <a16:rowId xmlns:a16="http://schemas.microsoft.com/office/drawing/2014/main" val="4202246158"/>
                  </a:ext>
                </a:extLst>
              </a:tr>
              <a:tr h="370840">
                <a:tc gridSpan="2">
                  <a:txBody>
                    <a:bodyPr/>
                    <a:lstStyle/>
                    <a:p>
                      <a:r>
                        <a:rPr lang="nl-NL" sz="2400" dirty="0">
                          <a:solidFill>
                            <a:schemeClr val="tx1"/>
                          </a:solidFill>
                        </a:rPr>
                        <a:t>2:2-3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nl-NL" sz="2400" dirty="0">
                          <a:solidFill>
                            <a:schemeClr val="tx1"/>
                          </a:solidFill>
                        </a:rPr>
                        <a:t>Ruth gaat naar de akker om aren te lezen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439655"/>
                  </a:ext>
                </a:extLst>
              </a:tr>
              <a:tr h="370840">
                <a:tc gridSpan="3">
                  <a:txBody>
                    <a:bodyPr/>
                    <a:lstStyle/>
                    <a:p>
                      <a:r>
                        <a:rPr lang="nl-NL" sz="2400" dirty="0">
                          <a:solidFill>
                            <a:schemeClr val="tx1"/>
                          </a:solidFill>
                        </a:rPr>
                        <a:t>2:4-7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8664">
                        <a:alpha val="30000"/>
                      </a:srgbClr>
                    </a:solid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nl-NL" sz="2400" dirty="0">
                          <a:solidFill>
                            <a:schemeClr val="tx1"/>
                          </a:solidFill>
                        </a:rPr>
                        <a:t>Boaz hoort over 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6695914"/>
                  </a:ext>
                </a:extLst>
              </a:tr>
              <a:tr h="370840">
                <a:tc gridSpan="4">
                  <a:txBody>
                    <a:bodyPr/>
                    <a:lstStyle/>
                    <a:p>
                      <a:r>
                        <a:rPr lang="nl-NL" sz="2400" dirty="0">
                          <a:solidFill>
                            <a:schemeClr val="tx1"/>
                          </a:solidFill>
                        </a:rPr>
                        <a:t>2:8-13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30000"/>
                      </a:srgbClr>
                    </a:solid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2400" b="1" dirty="0">
                          <a:solidFill>
                            <a:schemeClr val="tx1"/>
                          </a:solidFill>
                        </a:rPr>
                        <a:t>Keerpunt:</a:t>
                      </a:r>
                      <a:r>
                        <a:rPr lang="nl-NL" sz="2400" dirty="0">
                          <a:solidFill>
                            <a:schemeClr val="tx1"/>
                          </a:solidFill>
                        </a:rPr>
                        <a:t> Ruth ontmoet Boaz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096836"/>
                  </a:ext>
                </a:extLst>
              </a:tr>
              <a:tr h="370840">
                <a:tc gridSpan="3">
                  <a:txBody>
                    <a:bodyPr/>
                    <a:lstStyle/>
                    <a:p>
                      <a:r>
                        <a:rPr lang="nl-NL" sz="2400" dirty="0">
                          <a:solidFill>
                            <a:schemeClr val="tx1"/>
                          </a:solidFill>
                        </a:rPr>
                        <a:t>2:14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8664">
                        <a:alpha val="30000"/>
                      </a:srgbClr>
                    </a:solidFill>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nl-NL"/>
                    </a:p>
                  </a:txBody>
                  <a:tcPr/>
                </a:tc>
                <a:tc gridSpan="2">
                  <a:txBody>
                    <a:bodyPr/>
                    <a:lstStyle/>
                    <a:p>
                      <a:r>
                        <a:rPr lang="nl-NL" sz="2400" dirty="0">
                          <a:solidFill>
                            <a:schemeClr val="tx1"/>
                          </a:solidFill>
                        </a:rPr>
                        <a:t>Boaz nodigt Ruth uit voor de maaltijd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extLst>
                  <a:ext uri="{0D108BD9-81ED-4DB2-BD59-A6C34878D82A}">
                    <a16:rowId xmlns:a16="http://schemas.microsoft.com/office/drawing/2014/main" val="4137674416"/>
                  </a:ext>
                </a:extLst>
              </a:tr>
              <a:tr h="370840">
                <a:tc gridSpan="2">
                  <a:txBody>
                    <a:bodyPr/>
                    <a:lstStyle/>
                    <a:p>
                      <a:r>
                        <a:rPr lang="nl-NL" sz="2400" dirty="0">
                          <a:solidFill>
                            <a:schemeClr val="tx1"/>
                          </a:solidFill>
                        </a:rPr>
                        <a:t>2:15-17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nl-NL" sz="2400" dirty="0">
                          <a:solidFill>
                            <a:schemeClr val="tx1"/>
                          </a:solidFill>
                        </a:rPr>
                        <a:t>Ruth gaat opnieuw naar de akker om aren te lezen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206817"/>
                  </a:ext>
                </a:extLst>
              </a:tr>
              <a:tr h="370840">
                <a:tc>
                  <a:txBody>
                    <a:bodyPr/>
                    <a:lstStyle/>
                    <a:p>
                      <a:r>
                        <a:rPr lang="nl-NL" sz="2400" dirty="0">
                          <a:solidFill>
                            <a:schemeClr val="tx1"/>
                          </a:solidFill>
                        </a:rPr>
                        <a:t>2:18-23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30000"/>
                      </a:srgbClr>
                    </a:solidFill>
                  </a:tcPr>
                </a:tc>
                <a:tc gridSpan="4">
                  <a:txBody>
                    <a:bodyPr/>
                    <a:lstStyle/>
                    <a:p>
                      <a:r>
                        <a:rPr lang="nl-NL" sz="2400" dirty="0">
                          <a:solidFill>
                            <a:schemeClr val="tx1"/>
                          </a:solidFill>
                        </a:rPr>
                        <a:t>Conclusie: Ruth keert vreugdevol terug naar Naomi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67155"/>
                  </a:ext>
                </a:extLst>
              </a:tr>
            </a:tbl>
          </a:graphicData>
        </a:graphic>
      </p:graphicFrame>
    </p:spTree>
    <p:extLst>
      <p:ext uri="{BB962C8B-B14F-4D97-AF65-F5344CB8AC3E}">
        <p14:creationId xmlns:p14="http://schemas.microsoft.com/office/powerpoint/2010/main" val="289234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a:t>Indeling van Ruth (structuur)</a:t>
            </a:r>
          </a:p>
        </p:txBody>
      </p:sp>
      <p:sp>
        <p:nvSpPr>
          <p:cNvPr id="3" name="Tijdelijke aanduiding voor inhoud 2"/>
          <p:cNvSpPr>
            <a:spLocks noGrp="1"/>
          </p:cNvSpPr>
          <p:nvPr>
            <p:ph sz="quarter" idx="10"/>
          </p:nvPr>
        </p:nvSpPr>
        <p:spPr/>
        <p:txBody>
          <a:bodyPr>
            <a:normAutofit/>
          </a:bodyPr>
          <a:lstStyle/>
          <a:p>
            <a:pPr marL="457200" indent="-457200">
              <a:buFont typeface="+mj-lt"/>
              <a:buAutoNum type="arabicPeriod"/>
            </a:pPr>
            <a:r>
              <a:rPr lang="nl-NL" b="1" dirty="0"/>
              <a:t>Mensen die sterven</a:t>
            </a:r>
            <a:br>
              <a:rPr lang="nl-NL" dirty="0"/>
            </a:br>
            <a:r>
              <a:rPr lang="nl-NL" dirty="0"/>
              <a:t>	Ruth </a:t>
            </a:r>
            <a:r>
              <a:rPr lang="nl-NL" dirty="0">
                <a:sym typeface="Wingdings" pitchFamily="2" charset="2"/>
              </a:rPr>
              <a:t> </a:t>
            </a:r>
            <a:r>
              <a:rPr lang="nl-NL" dirty="0" err="1">
                <a:sym typeface="Wingdings" pitchFamily="2" charset="2"/>
              </a:rPr>
              <a:t>Orpha</a:t>
            </a:r>
            <a:br>
              <a:rPr lang="nl-NL" dirty="0"/>
            </a:br>
            <a:r>
              <a:rPr lang="nl-NL" dirty="0"/>
              <a:t>	V</a:t>
            </a:r>
            <a:r>
              <a:rPr lang="nl-NL" dirty="0">
                <a:sym typeface="Wingdings" pitchFamily="2" charset="2"/>
              </a:rPr>
              <a:t>rouwen van Bethlehem</a:t>
            </a:r>
          </a:p>
          <a:p>
            <a:pPr marL="457200" indent="-457200">
              <a:buFont typeface="+mj-lt"/>
              <a:buAutoNum type="arabicPeriod"/>
            </a:pPr>
            <a:r>
              <a:rPr lang="nl-NL" dirty="0">
                <a:sym typeface="Wingdings" pitchFamily="2" charset="2"/>
              </a:rPr>
              <a:t>                   Naomi – Ruth</a:t>
            </a:r>
            <a:br>
              <a:rPr lang="nl-NL" dirty="0">
                <a:sym typeface="Wingdings" pitchFamily="2" charset="2"/>
              </a:rPr>
            </a:br>
            <a:r>
              <a:rPr lang="nl-NL" dirty="0">
                <a:sym typeface="Wingdings" pitchFamily="2" charset="2"/>
              </a:rPr>
              <a:t>			</a:t>
            </a:r>
            <a:r>
              <a:rPr lang="nl-NL" dirty="0" err="1">
                <a:sym typeface="Wingdings" pitchFamily="2" charset="2"/>
              </a:rPr>
              <a:t>Boaz</a:t>
            </a:r>
            <a:r>
              <a:rPr lang="nl-NL" dirty="0">
                <a:sym typeface="Wingdings" pitchFamily="2" charset="2"/>
              </a:rPr>
              <a:t> –dienstknechten</a:t>
            </a:r>
            <a:br>
              <a:rPr lang="nl-NL" dirty="0">
                <a:sym typeface="Wingdings" pitchFamily="2" charset="2"/>
              </a:rPr>
            </a:br>
            <a:r>
              <a:rPr lang="nl-NL" dirty="0">
                <a:sym typeface="Wingdings" pitchFamily="2" charset="2"/>
              </a:rPr>
              <a:t>					</a:t>
            </a:r>
            <a:r>
              <a:rPr lang="nl-NL" dirty="0" err="1">
                <a:sym typeface="Wingdings" pitchFamily="2" charset="2"/>
              </a:rPr>
              <a:t>Boaz</a:t>
            </a:r>
            <a:r>
              <a:rPr lang="nl-NL" dirty="0">
                <a:sym typeface="Wingdings" pitchFamily="2" charset="2"/>
              </a:rPr>
              <a:t> – Ruth</a:t>
            </a:r>
            <a:br>
              <a:rPr lang="nl-NL" dirty="0">
                <a:sym typeface="Wingdings" pitchFamily="2" charset="2"/>
              </a:rPr>
            </a:br>
            <a:r>
              <a:rPr lang="nl-NL" dirty="0">
                <a:sym typeface="Wingdings" pitchFamily="2" charset="2"/>
              </a:rPr>
              <a:t>		 	</a:t>
            </a:r>
            <a:r>
              <a:rPr lang="nl-NL" dirty="0" err="1">
                <a:sym typeface="Wingdings" pitchFamily="2" charset="2"/>
              </a:rPr>
              <a:t>Boaz</a:t>
            </a:r>
            <a:r>
              <a:rPr lang="nl-NL" dirty="0">
                <a:sym typeface="Wingdings" pitchFamily="2" charset="2"/>
              </a:rPr>
              <a:t> –dienstknechten</a:t>
            </a:r>
            <a:br>
              <a:rPr lang="nl-NL" dirty="0">
                <a:sym typeface="Wingdings" pitchFamily="2" charset="2"/>
              </a:rPr>
            </a:br>
            <a:r>
              <a:rPr lang="nl-NL" dirty="0">
                <a:sym typeface="Wingdings" pitchFamily="2" charset="2"/>
              </a:rPr>
              <a:t>		 Naomi – Ruth</a:t>
            </a:r>
          </a:p>
          <a:p>
            <a:pPr marL="457200" indent="-457200">
              <a:buFont typeface="+mj-lt"/>
              <a:buAutoNum type="arabicPeriod"/>
            </a:pPr>
            <a:r>
              <a:rPr lang="nl-NL" dirty="0">
                <a:sym typeface="Wingdings" pitchFamily="2" charset="2"/>
              </a:rPr>
              <a:t>                    Naomi - Ruth</a:t>
            </a:r>
            <a:br>
              <a:rPr lang="nl-NL" dirty="0">
                <a:sym typeface="Wingdings" pitchFamily="2" charset="2"/>
              </a:rPr>
            </a:br>
            <a:r>
              <a:rPr lang="nl-NL" dirty="0">
                <a:sym typeface="Wingdings" pitchFamily="2" charset="2"/>
              </a:rPr>
              <a:t>					</a:t>
            </a:r>
            <a:r>
              <a:rPr lang="nl-NL" dirty="0" err="1">
                <a:sym typeface="Wingdings" pitchFamily="2" charset="2"/>
              </a:rPr>
              <a:t>Boaz</a:t>
            </a:r>
            <a:r>
              <a:rPr lang="nl-NL" dirty="0">
                <a:sym typeface="Wingdings" pitchFamily="2" charset="2"/>
              </a:rPr>
              <a:t> – Ruth</a:t>
            </a:r>
            <a:br>
              <a:rPr lang="nl-NL" dirty="0">
                <a:sym typeface="Wingdings" pitchFamily="2" charset="2"/>
              </a:rPr>
            </a:br>
            <a:r>
              <a:rPr lang="nl-NL" dirty="0">
                <a:sym typeface="Wingdings" pitchFamily="2" charset="2"/>
              </a:rPr>
              <a:t>		 Naomi – Ruth</a:t>
            </a:r>
          </a:p>
          <a:p>
            <a:pPr marL="457200" indent="-457200">
              <a:buFont typeface="+mj-lt"/>
              <a:buAutoNum type="arabicPeriod"/>
            </a:pPr>
            <a:r>
              <a:rPr lang="nl-NL" dirty="0">
                <a:sym typeface="Wingdings" pitchFamily="2" charset="2"/>
              </a:rPr>
              <a:t>      </a:t>
            </a:r>
            <a:r>
              <a:rPr lang="nl-NL" dirty="0" err="1">
                <a:sym typeface="Wingdings" pitchFamily="2" charset="2"/>
              </a:rPr>
              <a:t>Boaz</a:t>
            </a:r>
            <a:r>
              <a:rPr lang="nl-NL" dirty="0">
                <a:sym typeface="Wingdings" pitchFamily="2" charset="2"/>
              </a:rPr>
              <a:t> - Losser</a:t>
            </a:r>
            <a:br>
              <a:rPr lang="nl-NL" dirty="0">
                <a:sym typeface="Wingdings" pitchFamily="2" charset="2"/>
              </a:rPr>
            </a:br>
            <a:r>
              <a:rPr lang="nl-NL" dirty="0">
                <a:sym typeface="Wingdings" pitchFamily="2" charset="2"/>
              </a:rPr>
              <a:t>	Vrouwen van Bethlehem</a:t>
            </a:r>
          </a:p>
          <a:p>
            <a:pPr marL="457200" indent="-457200">
              <a:buFont typeface="+mj-lt"/>
              <a:buAutoNum type="arabicPeriod"/>
            </a:pPr>
            <a:r>
              <a:rPr lang="nl-NL" b="1" dirty="0">
                <a:sym typeface="Wingdings" pitchFamily="2" charset="2"/>
              </a:rPr>
              <a:t>Mensen die geboren worden</a:t>
            </a:r>
            <a:endParaRPr lang="nl-NL" b="1" dirty="0"/>
          </a:p>
        </p:txBody>
      </p:sp>
      <p:sp>
        <p:nvSpPr>
          <p:cNvPr id="4" name="Tekstvak 3"/>
          <p:cNvSpPr txBox="1"/>
          <p:nvPr/>
        </p:nvSpPr>
        <p:spPr bwMode="auto">
          <a:xfrm>
            <a:off x="6962503" y="1750422"/>
            <a:ext cx="1371600" cy="627018"/>
          </a:xfrm>
          <a:prstGeom prst="rect">
            <a:avLst/>
          </a:prstGeom>
          <a:solidFill>
            <a:schemeClr val="bg2">
              <a:shade val="50000"/>
            </a:schemeClr>
          </a:solidFill>
          <a:ln w="107950">
            <a:solidFill>
              <a:srgbClr val="FFFFFF"/>
            </a:solidFill>
            <a:miter lim="800000"/>
            <a:headEnd/>
            <a:tailEnd/>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vert="horz" wrap="none" lIns="91440" tIns="45720" rIns="91440" bIns="45720" numCol="1" rtlCol="0" anchor="t" anchorCtr="0" compatLnSpc="1">
            <a:prstTxWarp prst="textNoShape">
              <a:avLst/>
            </a:prstTxWarp>
            <a:normAutofit/>
          </a:bodyPr>
          <a:lstStyle/>
          <a:p>
            <a:pPr marL="0" marR="0" indent="0" algn="l" defTabSz="914400" rtl="0" eaLnBrk="0" fontAlgn="base" latinLnBrk="0" hangingPunct="0">
              <a:lnSpc>
                <a:spcPct val="100000"/>
              </a:lnSpc>
              <a:spcBef>
                <a:spcPct val="20000"/>
              </a:spcBef>
              <a:spcAft>
                <a:spcPct val="0"/>
              </a:spcAft>
              <a:buClrTx/>
              <a:buSzTx/>
              <a:buFont typeface="Arial" charset="0"/>
              <a:buNone/>
              <a:tabLst/>
            </a:pPr>
            <a:r>
              <a:rPr kumimoji="0" lang="nl-NL" sz="3200" b="0" i="0" u="none" strike="noStrike" kern="1200" cap="none" spc="0" normalizeH="0" baseline="0" noProof="0" dirty="0">
                <a:ln>
                  <a:noFill/>
                </a:ln>
                <a:solidFill>
                  <a:schemeClr val="tx1"/>
                </a:solidFill>
                <a:effectLst/>
                <a:uLnTx/>
                <a:uFillTx/>
                <a:latin typeface="+mn-lt"/>
                <a:ea typeface="+mn-ea"/>
                <a:cs typeface="+mn-cs"/>
              </a:rPr>
              <a:t>Ellende </a:t>
            </a:r>
          </a:p>
        </p:txBody>
      </p:sp>
      <p:sp>
        <p:nvSpPr>
          <p:cNvPr id="5" name="Tekstvak 4"/>
          <p:cNvSpPr txBox="1"/>
          <p:nvPr/>
        </p:nvSpPr>
        <p:spPr bwMode="auto">
          <a:xfrm>
            <a:off x="7197634" y="5408023"/>
            <a:ext cx="1149532" cy="600891"/>
          </a:xfrm>
          <a:prstGeom prst="rect">
            <a:avLst/>
          </a:prstGeom>
          <a:solidFill>
            <a:schemeClr val="bg2">
              <a:shade val="50000"/>
            </a:schemeClr>
          </a:solidFill>
          <a:ln w="107950">
            <a:solidFill>
              <a:srgbClr val="FFFFFF"/>
            </a:solidFill>
            <a:miter lim="800000"/>
            <a:headEnd/>
            <a:tailEnd/>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vert="horz" wrap="none" lIns="91440" tIns="45720" rIns="91440" bIns="45720" numCol="1" rtlCol="0" anchor="t" anchorCtr="0" compatLnSpc="1">
            <a:prstTxWarp prst="textNoShape">
              <a:avLst/>
            </a:prstTxWarp>
            <a:normAutofit/>
          </a:bodyPr>
          <a:lstStyle/>
          <a:p>
            <a:pPr marL="0" marR="0" indent="0" algn="l" defTabSz="914400" rtl="0" eaLnBrk="0" fontAlgn="base" latinLnBrk="0" hangingPunct="0">
              <a:lnSpc>
                <a:spcPct val="100000"/>
              </a:lnSpc>
              <a:spcBef>
                <a:spcPct val="20000"/>
              </a:spcBef>
              <a:spcAft>
                <a:spcPct val="0"/>
              </a:spcAft>
              <a:buClrTx/>
              <a:buSzTx/>
              <a:buFont typeface="Arial" charset="0"/>
              <a:buNone/>
              <a:tabLst/>
            </a:pPr>
            <a:r>
              <a:rPr kumimoji="0" lang="nl-NL" sz="3200" b="0" i="0" u="none" strike="noStrike" kern="1200" cap="none" spc="0" normalizeH="0" baseline="0" noProof="0" dirty="0">
                <a:ln>
                  <a:noFill/>
                </a:ln>
                <a:solidFill>
                  <a:schemeClr val="tx1"/>
                </a:solidFill>
                <a:effectLst/>
                <a:uLnTx/>
                <a:uFillTx/>
                <a:latin typeface="+mn-lt"/>
                <a:ea typeface="+mn-ea"/>
                <a:cs typeface="+mn-cs"/>
              </a:rPr>
              <a:t>Hoop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a:xfrm>
            <a:off x="355159" y="188639"/>
            <a:ext cx="8704316" cy="720000"/>
          </a:xfrm>
        </p:spPr>
        <p:txBody>
          <a:bodyPr>
            <a:noAutofit/>
          </a:bodyPr>
          <a:lstStyle/>
          <a:p>
            <a:r>
              <a:rPr lang="nl-NL" sz="2800" b="0" dirty="0">
                <a:solidFill>
                  <a:prstClr val="white"/>
                </a:solidFill>
              </a:rPr>
              <a:t>Ruth 2:1-23 | Ruth zorgt voor Naomi, Boaz zorgt voor Ruth</a:t>
            </a:r>
            <a:endParaRPr lang="nl-NL" sz="2800"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1EA1A1C3-815C-A7A5-2BD5-DAAA1B9AADE5}"/>
              </a:ext>
            </a:extLst>
          </p:cNvPr>
          <p:cNvSpPr>
            <a:spLocks noGrp="1"/>
          </p:cNvSpPr>
          <p:nvPr>
            <p:ph sz="quarter" idx="10"/>
          </p:nvPr>
        </p:nvSpPr>
        <p:spPr>
          <a:xfrm>
            <a:off x="355159" y="1088959"/>
            <a:ext cx="8704317" cy="5030721"/>
          </a:xfrm>
        </p:spPr>
        <p:txBody>
          <a:bodyPr>
            <a:normAutofit/>
          </a:bodyPr>
          <a:lstStyle/>
          <a:p>
            <a:pPr marL="0" lvl="0" indent="0">
              <a:buNone/>
            </a:pPr>
            <a:r>
              <a:rPr lang="nl-NL" sz="2400" b="1" dirty="0">
                <a:solidFill>
                  <a:prstClr val="black"/>
                </a:solidFill>
              </a:rPr>
              <a:t>Boaz: een type van Christus</a:t>
            </a:r>
            <a:endParaRPr lang="nl-NL" sz="2400" dirty="0"/>
          </a:p>
          <a:p>
            <a:pPr marL="0" indent="0">
              <a:buNone/>
            </a:pPr>
            <a:endParaRPr lang="nl-NL" sz="800" dirty="0"/>
          </a:p>
          <a:p>
            <a:pPr marL="0" indent="0">
              <a:buNone/>
            </a:pPr>
            <a:r>
              <a:rPr lang="nl-NL" sz="2400" b="1" dirty="0"/>
              <a:t>Ruth 2:1</a:t>
            </a:r>
          </a:p>
          <a:p>
            <a:pPr>
              <a:buFont typeface="Courier New" panose="02070309020205020404" pitchFamily="49" charset="0"/>
              <a:buChar char="o"/>
            </a:pPr>
            <a:r>
              <a:rPr lang="nl-NL" sz="2400" dirty="0"/>
              <a:t>Boaz betekent ‘in Hem is kracht’ (Mt. 28:18, Joh. 17:2, 1 kor. 5:4) </a:t>
            </a:r>
          </a:p>
          <a:p>
            <a:pPr>
              <a:buFont typeface="Courier New" panose="02070309020205020404" pitchFamily="49" charset="0"/>
              <a:buChar char="o"/>
            </a:pPr>
            <a:r>
              <a:rPr lang="nl-NL" sz="2400" dirty="0"/>
              <a:t>Familie van </a:t>
            </a:r>
            <a:r>
              <a:rPr lang="nl-NL" sz="2400" dirty="0" err="1"/>
              <a:t>Elimelech</a:t>
            </a:r>
            <a:r>
              <a:rPr lang="nl-NL" sz="2400" dirty="0"/>
              <a:t> (mijn God is Koning) uit Bethlehem</a:t>
            </a:r>
          </a:p>
          <a:p>
            <a:pPr>
              <a:buFont typeface="Courier New" panose="02070309020205020404" pitchFamily="49" charset="0"/>
              <a:buChar char="o"/>
            </a:pPr>
            <a:r>
              <a:rPr lang="nl-NL" sz="2400" dirty="0"/>
              <a:t>Een man, ‘held in kracht’ </a:t>
            </a:r>
          </a:p>
          <a:p>
            <a:pPr marL="0" indent="0">
              <a:buNone/>
            </a:pPr>
            <a:r>
              <a:rPr lang="nl-NL" sz="2400" dirty="0"/>
              <a:t>      - </a:t>
            </a:r>
            <a:r>
              <a:rPr lang="nl-NL" sz="2400" dirty="0" err="1"/>
              <a:t>gibbor</a:t>
            </a:r>
            <a:r>
              <a:rPr lang="nl-NL" sz="2400" dirty="0"/>
              <a:t>: held, sterk, dapper, flink, invloed rijk (Jes. 9:5)</a:t>
            </a:r>
          </a:p>
          <a:p>
            <a:pPr marL="0" indent="0">
              <a:buNone/>
            </a:pPr>
            <a:r>
              <a:rPr lang="nl-NL" sz="2400" dirty="0"/>
              <a:t>      - </a:t>
            </a:r>
            <a:r>
              <a:rPr lang="nl-NL" sz="2400" dirty="0" err="1"/>
              <a:t>chajil</a:t>
            </a:r>
            <a:r>
              <a:rPr lang="nl-NL" sz="2400" dirty="0"/>
              <a:t>: kracht, deugd, goede reputatie, rijkdom (2 kor. 8:9)</a:t>
            </a:r>
          </a:p>
          <a:p>
            <a:pPr marL="0" indent="0">
              <a:buNone/>
            </a:pPr>
            <a:endParaRPr lang="nl-NL" sz="2400" dirty="0"/>
          </a:p>
          <a:p>
            <a:pPr marL="0" indent="0">
              <a:buNone/>
            </a:pPr>
            <a:r>
              <a:rPr lang="nl-NL" sz="2400" i="1" dirty="0"/>
              <a:t>Ruth= sterke vrouw (Spreuken 12:4, 31:10) </a:t>
            </a:r>
          </a:p>
          <a:p>
            <a:pPr marL="0" indent="0">
              <a:buNone/>
            </a:pPr>
            <a:endParaRPr lang="nl-NL" sz="800" dirty="0"/>
          </a:p>
        </p:txBody>
      </p:sp>
      <p:cxnSp>
        <p:nvCxnSpPr>
          <p:cNvPr id="7" name="Rechte verbindingslijn met pijl 6">
            <a:extLst>
              <a:ext uri="{FF2B5EF4-FFF2-40B4-BE49-F238E27FC236}">
                <a16:creationId xmlns:a16="http://schemas.microsoft.com/office/drawing/2014/main" id="{9985B693-EE82-4443-B3F8-3D8226179720}"/>
              </a:ext>
            </a:extLst>
          </p:cNvPr>
          <p:cNvCxnSpPr/>
          <p:nvPr/>
        </p:nvCxnSpPr>
        <p:spPr>
          <a:xfrm>
            <a:off x="1388226" y="4414059"/>
            <a:ext cx="0" cy="4239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hthoek 5">
            <a:extLst>
              <a:ext uri="{FF2B5EF4-FFF2-40B4-BE49-F238E27FC236}">
                <a16:creationId xmlns:a16="http://schemas.microsoft.com/office/drawing/2014/main" id="{FBB8396C-5011-47A6-9042-AEF802B9D3E7}"/>
              </a:ext>
            </a:extLst>
          </p:cNvPr>
          <p:cNvSpPr/>
          <p:nvPr/>
        </p:nvSpPr>
        <p:spPr>
          <a:xfrm>
            <a:off x="4572000" y="5436758"/>
            <a:ext cx="4231178" cy="423716"/>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t>Hij toont genade! (Ruth 2:13-14)</a:t>
            </a:r>
          </a:p>
        </p:txBody>
      </p:sp>
      <p:sp>
        <p:nvSpPr>
          <p:cNvPr id="8" name="Rechthoek 7">
            <a:extLst>
              <a:ext uri="{FF2B5EF4-FFF2-40B4-BE49-F238E27FC236}">
                <a16:creationId xmlns:a16="http://schemas.microsoft.com/office/drawing/2014/main" id="{8858C3C6-13BC-4A62-9F88-E5B8BF64935F}"/>
              </a:ext>
            </a:extLst>
          </p:cNvPr>
          <p:cNvSpPr/>
          <p:nvPr/>
        </p:nvSpPr>
        <p:spPr>
          <a:xfrm>
            <a:off x="252152" y="5436758"/>
            <a:ext cx="4231178" cy="423716"/>
          </a:xfrm>
          <a:prstGeom prst="rect">
            <a:avLst/>
          </a:prstGeom>
          <a:solidFill>
            <a:srgbClr val="C216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dirty="0"/>
              <a:t>Vraag: wat doet Boaz voor Ruth?</a:t>
            </a:r>
          </a:p>
        </p:txBody>
      </p:sp>
    </p:spTree>
    <p:extLst>
      <p:ext uri="{BB962C8B-B14F-4D97-AF65-F5344CB8AC3E}">
        <p14:creationId xmlns:p14="http://schemas.microsoft.com/office/powerpoint/2010/main" val="305034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C8BD7-41A1-484E-A075-562136856753}"/>
              </a:ext>
            </a:extLst>
          </p:cNvPr>
          <p:cNvSpPr>
            <a:spLocks noGrp="1"/>
          </p:cNvSpPr>
          <p:nvPr>
            <p:ph type="title"/>
          </p:nvPr>
        </p:nvSpPr>
        <p:spPr>
          <a:xfrm>
            <a:off x="250257" y="188640"/>
            <a:ext cx="8739739" cy="720000"/>
          </a:xfrm>
        </p:spPr>
        <p:txBody>
          <a:bodyPr>
            <a:normAutofit/>
          </a:bodyPr>
          <a:lstStyle/>
          <a:p>
            <a:r>
              <a:rPr lang="nl-NL" sz="2800" b="0" dirty="0">
                <a:solidFill>
                  <a:prstClr val="white"/>
                </a:solidFill>
              </a:rPr>
              <a:t>Ruth 2:1-23 | Ruth zorgt voor Naomi, Boaz zorgt voor Ruth</a:t>
            </a:r>
            <a:endParaRPr lang="nl-NL" sz="2800" b="0" dirty="0"/>
          </a:p>
        </p:txBody>
      </p:sp>
      <p:sp>
        <p:nvSpPr>
          <p:cNvPr id="3" name="Tijdelijke aanduiding voor dianummer 2">
            <a:extLst>
              <a:ext uri="{FF2B5EF4-FFF2-40B4-BE49-F238E27FC236}">
                <a16:creationId xmlns:a16="http://schemas.microsoft.com/office/drawing/2014/main" id="{BF95C74A-2EF8-4802-948A-F7DFFB2F204F}"/>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26</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59F71526-05CD-45ED-B6F3-C4CE3713A7ED}"/>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772E9054-1B8D-4F5B-9EC5-2ACC9E5958A1}"/>
              </a:ext>
            </a:extLst>
          </p:cNvPr>
          <p:cNvSpPr>
            <a:spLocks noGrp="1"/>
          </p:cNvSpPr>
          <p:nvPr>
            <p:ph sz="quarter" idx="10"/>
          </p:nvPr>
        </p:nvSpPr>
        <p:spPr>
          <a:xfrm>
            <a:off x="94360" y="1180704"/>
            <a:ext cx="8895636" cy="4862650"/>
          </a:xfrm>
        </p:spPr>
        <p:txBody>
          <a:bodyPr>
            <a:normAutofit/>
          </a:bodyPr>
          <a:lstStyle/>
          <a:p>
            <a:pPr marL="0" lvl="0" indent="0">
              <a:spcBef>
                <a:spcPts val="400"/>
              </a:spcBef>
              <a:buNone/>
              <a:defRPr/>
            </a:pPr>
            <a:r>
              <a:rPr lang="nl-NL" sz="2600" b="1" dirty="0">
                <a:solidFill>
                  <a:prstClr val="black"/>
                </a:solidFill>
              </a:rPr>
              <a:t>Boaz / Hij </a:t>
            </a:r>
            <a:r>
              <a:rPr lang="nl-NL" sz="2600" b="1" i="1" dirty="0">
                <a:solidFill>
                  <a:prstClr val="black"/>
                </a:solidFill>
              </a:rPr>
              <a:t>komt naar zijn akker</a:t>
            </a:r>
          </a:p>
          <a:p>
            <a:pPr marL="0" lvl="0" indent="0">
              <a:spcBef>
                <a:spcPts val="400"/>
              </a:spcBef>
              <a:buNone/>
              <a:defRPr/>
            </a:pPr>
            <a:endParaRPr lang="nl-NL" sz="800" b="1" i="1" dirty="0">
              <a:solidFill>
                <a:prstClr val="black"/>
              </a:solidFill>
            </a:endParaRPr>
          </a:p>
          <a:p>
            <a:pPr lvl="0">
              <a:spcBef>
                <a:spcPts val="400"/>
              </a:spcBef>
              <a:buFont typeface="Courier New" panose="02070309020205020404" pitchFamily="49" charset="0"/>
              <a:buChar char="o"/>
              <a:defRPr/>
            </a:pPr>
            <a:r>
              <a:rPr lang="nl-NL" sz="2600" dirty="0">
                <a:solidFill>
                  <a:prstClr val="black"/>
                </a:solidFill>
              </a:rPr>
              <a:t> toont genade (aan een heiden)</a:t>
            </a:r>
          </a:p>
          <a:p>
            <a:pPr lvl="0">
              <a:spcBef>
                <a:spcPts val="400"/>
              </a:spcBef>
              <a:buFont typeface="Courier New" panose="02070309020205020404" pitchFamily="49" charset="0"/>
              <a:buChar char="o"/>
              <a:defRPr/>
            </a:pPr>
            <a:r>
              <a:rPr lang="nl-NL" sz="2600" dirty="0">
                <a:solidFill>
                  <a:prstClr val="black"/>
                </a:solidFill>
              </a:rPr>
              <a:t> noemt haar dochter</a:t>
            </a:r>
          </a:p>
          <a:p>
            <a:pPr lvl="0">
              <a:spcBef>
                <a:spcPts val="400"/>
              </a:spcBef>
              <a:buFont typeface="Courier New" panose="02070309020205020404" pitchFamily="49" charset="0"/>
              <a:buChar char="o"/>
              <a:defRPr/>
            </a:pPr>
            <a:r>
              <a:rPr lang="nl-NL" sz="2600" dirty="0">
                <a:solidFill>
                  <a:prstClr val="black"/>
                </a:solidFill>
              </a:rPr>
              <a:t> zegent en bemoedigt Ruth</a:t>
            </a:r>
          </a:p>
          <a:p>
            <a:pPr lvl="0">
              <a:spcBef>
                <a:spcPts val="400"/>
              </a:spcBef>
              <a:buFont typeface="Courier New" panose="02070309020205020404" pitchFamily="49" charset="0"/>
              <a:buChar char="o"/>
              <a:defRPr/>
            </a:pPr>
            <a:r>
              <a:rPr lang="nl-NL" sz="2600" dirty="0">
                <a:solidFill>
                  <a:prstClr val="black"/>
                </a:solidFill>
              </a:rPr>
              <a:t> beschermt haar</a:t>
            </a:r>
          </a:p>
          <a:p>
            <a:pPr lvl="0">
              <a:spcBef>
                <a:spcPts val="400"/>
              </a:spcBef>
              <a:buFont typeface="Courier New" panose="02070309020205020404" pitchFamily="49" charset="0"/>
              <a:buChar char="o"/>
              <a:defRPr/>
            </a:pPr>
            <a:r>
              <a:rPr lang="nl-NL" sz="2600" dirty="0">
                <a:solidFill>
                  <a:prstClr val="black"/>
                </a:solidFill>
              </a:rPr>
              <a:t> geeft water, brood en wijn (Joz. 5:11, Mt. 26:17-28)</a:t>
            </a:r>
          </a:p>
          <a:p>
            <a:pPr lvl="0">
              <a:spcBef>
                <a:spcPts val="400"/>
              </a:spcBef>
              <a:buFont typeface="Courier New" panose="02070309020205020404" pitchFamily="49" charset="0"/>
              <a:buChar char="o"/>
              <a:defRPr/>
            </a:pPr>
            <a:r>
              <a:rPr lang="nl-NL" sz="2600" dirty="0">
                <a:solidFill>
                  <a:prstClr val="black"/>
                </a:solidFill>
              </a:rPr>
              <a:t> zegt wat ze moet doen (en Ruth gehoorzaamt)</a:t>
            </a:r>
          </a:p>
          <a:p>
            <a:pPr lvl="0">
              <a:spcBef>
                <a:spcPts val="400"/>
              </a:spcBef>
              <a:buFont typeface="Courier New" panose="02070309020205020404" pitchFamily="49" charset="0"/>
              <a:buChar char="o"/>
              <a:defRPr/>
            </a:pPr>
            <a:r>
              <a:rPr lang="nl-NL" sz="2600" dirty="0">
                <a:solidFill>
                  <a:prstClr val="black"/>
                </a:solidFill>
              </a:rPr>
              <a:t> neemt haar op onder zijn arbeiders (</a:t>
            </a:r>
            <a:r>
              <a:rPr lang="nl-NL" sz="2600" dirty="0" err="1">
                <a:solidFill>
                  <a:prstClr val="black"/>
                </a:solidFill>
              </a:rPr>
              <a:t>Efeze</a:t>
            </a:r>
            <a:r>
              <a:rPr lang="nl-NL" sz="2600" dirty="0">
                <a:solidFill>
                  <a:prstClr val="black"/>
                </a:solidFill>
              </a:rPr>
              <a:t> 2:11-13)</a:t>
            </a:r>
          </a:p>
          <a:p>
            <a:pPr lvl="0">
              <a:spcBef>
                <a:spcPts val="400"/>
              </a:spcBef>
              <a:buFont typeface="Courier New" panose="02070309020205020404" pitchFamily="49" charset="0"/>
              <a:buChar char="o"/>
              <a:defRPr/>
            </a:pPr>
            <a:r>
              <a:rPr lang="nl-NL" sz="2600" dirty="0">
                <a:solidFill>
                  <a:prstClr val="black"/>
                </a:solidFill>
              </a:rPr>
              <a:t> geeft haar uit zijn overvloed (Ruth 2:16, Joh. 1:16)</a:t>
            </a:r>
          </a:p>
          <a:p>
            <a:pPr marL="0" lvl="0" indent="0">
              <a:spcBef>
                <a:spcPts val="400"/>
              </a:spcBef>
              <a:buNone/>
              <a:defRPr/>
            </a:pPr>
            <a:endParaRPr lang="nl-NL" sz="2800" dirty="0">
              <a:solidFill>
                <a:prstClr val="black"/>
              </a:solidFill>
            </a:endParaRPr>
          </a:p>
        </p:txBody>
      </p:sp>
      <p:pic>
        <p:nvPicPr>
          <p:cNvPr id="6" name="Afbeelding 5">
            <a:extLst>
              <a:ext uri="{FF2B5EF4-FFF2-40B4-BE49-F238E27FC236}">
                <a16:creationId xmlns:a16="http://schemas.microsoft.com/office/drawing/2014/main" id="{F2A49598-27EB-45D0-9B10-85683DEA75E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1190" y="1280457"/>
            <a:ext cx="1701340" cy="2431325"/>
          </a:xfrm>
          <a:prstGeom prst="rect">
            <a:avLst/>
          </a:prstGeom>
          <a:noFill/>
        </p:spPr>
      </p:pic>
    </p:spTree>
    <p:extLst>
      <p:ext uri="{BB962C8B-B14F-4D97-AF65-F5344CB8AC3E}">
        <p14:creationId xmlns:p14="http://schemas.microsoft.com/office/powerpoint/2010/main" val="2869181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a:xfrm>
            <a:off x="355159" y="188639"/>
            <a:ext cx="8704316" cy="720000"/>
          </a:xfrm>
        </p:spPr>
        <p:txBody>
          <a:bodyPr>
            <a:noAutofit/>
          </a:bodyPr>
          <a:lstStyle/>
          <a:p>
            <a:r>
              <a:rPr lang="nl-NL" sz="2800" b="0" dirty="0">
                <a:solidFill>
                  <a:prstClr val="white"/>
                </a:solidFill>
              </a:rPr>
              <a:t>Ruth 3:1-18| Ruth vraagt Boaz om te lossen</a:t>
            </a:r>
            <a:endParaRPr lang="nl-NL" sz="2800"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1EA1A1C3-815C-A7A5-2BD5-DAAA1B9AADE5}"/>
              </a:ext>
            </a:extLst>
          </p:cNvPr>
          <p:cNvSpPr>
            <a:spLocks noGrp="1"/>
          </p:cNvSpPr>
          <p:nvPr>
            <p:ph sz="quarter" idx="10"/>
          </p:nvPr>
        </p:nvSpPr>
        <p:spPr>
          <a:xfrm>
            <a:off x="355159" y="1088959"/>
            <a:ext cx="8704317" cy="5030721"/>
          </a:xfrm>
        </p:spPr>
        <p:txBody>
          <a:bodyPr>
            <a:normAutofit/>
          </a:bodyPr>
          <a:lstStyle/>
          <a:p>
            <a:pPr marL="0" indent="0">
              <a:buNone/>
            </a:pPr>
            <a:endParaRPr lang="nl-NL" sz="2400" dirty="0"/>
          </a:p>
        </p:txBody>
      </p:sp>
      <p:graphicFrame>
        <p:nvGraphicFramePr>
          <p:cNvPr id="8" name="Tijdelijke aanduiding voor inhoud 5">
            <a:extLst>
              <a:ext uri="{FF2B5EF4-FFF2-40B4-BE49-F238E27FC236}">
                <a16:creationId xmlns:a16="http://schemas.microsoft.com/office/drawing/2014/main" id="{B36FC187-4D25-64C4-6209-CA4F8DC33CAF}"/>
              </a:ext>
            </a:extLst>
          </p:cNvPr>
          <p:cNvGraphicFramePr>
            <a:graphicFrameLocks/>
          </p:cNvGraphicFramePr>
          <p:nvPr>
            <p:extLst>
              <p:ext uri="{D42A27DB-BD31-4B8C-83A1-F6EECF244321}">
                <p14:modId xmlns:p14="http://schemas.microsoft.com/office/powerpoint/2010/main" val="399991095"/>
              </p:ext>
            </p:extLst>
          </p:nvPr>
        </p:nvGraphicFramePr>
        <p:xfrm>
          <a:off x="400879" y="1729105"/>
          <a:ext cx="8351556" cy="3657600"/>
        </p:xfrm>
        <a:graphic>
          <a:graphicData uri="http://schemas.openxmlformats.org/drawingml/2006/table">
            <a:tbl>
              <a:tblPr firstRow="1" bandRow="1">
                <a:tableStyleId>{5C22544A-7EE6-4342-B048-85BDC9FD1C3A}</a:tableStyleId>
              </a:tblPr>
              <a:tblGrid>
                <a:gridCol w="1195705">
                  <a:extLst>
                    <a:ext uri="{9D8B030D-6E8A-4147-A177-3AD203B41FA5}">
                      <a16:colId xmlns:a16="http://schemas.microsoft.com/office/drawing/2014/main" val="2513006100"/>
                    </a:ext>
                  </a:extLst>
                </a:gridCol>
                <a:gridCol w="290404">
                  <a:extLst>
                    <a:ext uri="{9D8B030D-6E8A-4147-A177-3AD203B41FA5}">
                      <a16:colId xmlns:a16="http://schemas.microsoft.com/office/drawing/2014/main" val="3954440468"/>
                    </a:ext>
                  </a:extLst>
                </a:gridCol>
                <a:gridCol w="231052">
                  <a:extLst>
                    <a:ext uri="{9D8B030D-6E8A-4147-A177-3AD203B41FA5}">
                      <a16:colId xmlns:a16="http://schemas.microsoft.com/office/drawing/2014/main" val="1752621979"/>
                    </a:ext>
                  </a:extLst>
                </a:gridCol>
                <a:gridCol w="490451">
                  <a:extLst>
                    <a:ext uri="{9D8B030D-6E8A-4147-A177-3AD203B41FA5}">
                      <a16:colId xmlns:a16="http://schemas.microsoft.com/office/drawing/2014/main" val="631764481"/>
                    </a:ext>
                  </a:extLst>
                </a:gridCol>
                <a:gridCol w="6143944">
                  <a:extLst>
                    <a:ext uri="{9D8B030D-6E8A-4147-A177-3AD203B41FA5}">
                      <a16:colId xmlns:a16="http://schemas.microsoft.com/office/drawing/2014/main" val="2468456963"/>
                    </a:ext>
                  </a:extLst>
                </a:gridCol>
              </a:tblGrid>
              <a:tr h="370840">
                <a:tc gridSpan="5">
                  <a:txBody>
                    <a:bodyPr/>
                    <a:lstStyle/>
                    <a:p>
                      <a:pPr algn="ctr"/>
                      <a:r>
                        <a:rPr lang="nl-NL" sz="2400" dirty="0">
                          <a:solidFill>
                            <a:schemeClr val="tx1"/>
                          </a:solidFill>
                        </a:rPr>
                        <a:t>Ruth 3:1-18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0754089"/>
                  </a:ext>
                </a:extLst>
              </a:tr>
              <a:tr h="370840">
                <a:tc>
                  <a:txBody>
                    <a:bodyPr/>
                    <a:lstStyle/>
                    <a:p>
                      <a:r>
                        <a:rPr lang="nl-NL" sz="2400" dirty="0">
                          <a:solidFill>
                            <a:schemeClr val="tx1"/>
                          </a:solidFill>
                        </a:rPr>
                        <a:t>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29000"/>
                      </a:srgbClr>
                    </a:solidFill>
                  </a:tcPr>
                </a:tc>
                <a:tc gridSpan="4">
                  <a:txBody>
                    <a:bodyPr/>
                    <a:lstStyle/>
                    <a:p>
                      <a:r>
                        <a:rPr lang="nl-NL" sz="2400" dirty="0">
                          <a:solidFill>
                            <a:schemeClr val="tx1"/>
                          </a:solidFill>
                        </a:rPr>
                        <a:t>Naomi stuurt Ruth naar Boaz op de dorsvloer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nl-NL"/>
                    </a:p>
                  </a:txBody>
                  <a:tcPr/>
                </a:tc>
                <a:extLst>
                  <a:ext uri="{0D108BD9-81ED-4DB2-BD59-A6C34878D82A}">
                    <a16:rowId xmlns:a16="http://schemas.microsoft.com/office/drawing/2014/main" val="4202246158"/>
                  </a:ext>
                </a:extLst>
              </a:tr>
              <a:tr h="370840">
                <a:tc gridSpan="2">
                  <a:txBody>
                    <a:bodyPr/>
                    <a:lstStyle/>
                    <a:p>
                      <a:r>
                        <a:rPr lang="nl-NL" sz="2400" dirty="0">
                          <a:solidFill>
                            <a:schemeClr val="tx1"/>
                          </a:solidFill>
                        </a:rPr>
                        <a:t>3:6-7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nl-NL" sz="2400" dirty="0">
                          <a:solidFill>
                            <a:schemeClr val="tx1"/>
                          </a:solidFill>
                        </a:rPr>
                        <a:t>Ruth gaat naar de dorsvloer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439655"/>
                  </a:ext>
                </a:extLst>
              </a:tr>
              <a:tr h="370840">
                <a:tc gridSpan="3">
                  <a:txBody>
                    <a:bodyPr/>
                    <a:lstStyle/>
                    <a:p>
                      <a:r>
                        <a:rPr lang="nl-NL" sz="2400" dirty="0">
                          <a:solidFill>
                            <a:schemeClr val="tx1"/>
                          </a:solidFill>
                        </a:rPr>
                        <a:t>3:8-9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8664">
                        <a:alpha val="30000"/>
                      </a:srgbClr>
                    </a:solid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nl-NL" sz="2400" dirty="0">
                          <a:solidFill>
                            <a:schemeClr val="tx1"/>
                          </a:solidFill>
                        </a:rPr>
                        <a:t>Boaz vindt Ruth aan zijn voeten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6695914"/>
                  </a:ext>
                </a:extLst>
              </a:tr>
              <a:tr h="370840">
                <a:tc gridSpan="4">
                  <a:txBody>
                    <a:bodyPr/>
                    <a:lstStyle/>
                    <a:p>
                      <a:r>
                        <a:rPr lang="nl-NL" sz="2400" dirty="0">
                          <a:solidFill>
                            <a:schemeClr val="tx1"/>
                          </a:solidFill>
                        </a:rPr>
                        <a:t>3:10-13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30000"/>
                      </a:srgbClr>
                    </a:solid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2400" b="1" dirty="0">
                          <a:solidFill>
                            <a:schemeClr val="tx1"/>
                          </a:solidFill>
                        </a:rPr>
                        <a:t>Climax:</a:t>
                      </a:r>
                      <a:r>
                        <a:rPr lang="nl-NL" sz="2400" dirty="0">
                          <a:solidFill>
                            <a:schemeClr val="tx1"/>
                          </a:solidFill>
                        </a:rPr>
                        <a:t> Boaz gaat in op Ruths voorstel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096836"/>
                  </a:ext>
                </a:extLst>
              </a:tr>
              <a:tr h="370840">
                <a:tc gridSpan="3">
                  <a:txBody>
                    <a:bodyPr/>
                    <a:lstStyle/>
                    <a:p>
                      <a:r>
                        <a:rPr lang="nl-NL" sz="2400" dirty="0">
                          <a:solidFill>
                            <a:schemeClr val="tx1"/>
                          </a:solidFill>
                        </a:rPr>
                        <a:t>3:14-15c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8664">
                        <a:alpha val="30000"/>
                      </a:srgbClr>
                    </a:solidFill>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nl-NL"/>
                    </a:p>
                  </a:txBody>
                  <a:tcPr/>
                </a:tc>
                <a:tc gridSpan="2">
                  <a:txBody>
                    <a:bodyPr/>
                    <a:lstStyle/>
                    <a:p>
                      <a:r>
                        <a:rPr lang="nl-NL" sz="2400" dirty="0">
                          <a:solidFill>
                            <a:schemeClr val="tx1"/>
                          </a:solidFill>
                        </a:rPr>
                        <a:t>Boaz en Ruth ontwaken op de dorsvloer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extLst>
                  <a:ext uri="{0D108BD9-81ED-4DB2-BD59-A6C34878D82A}">
                    <a16:rowId xmlns:a16="http://schemas.microsoft.com/office/drawing/2014/main" val="4137674416"/>
                  </a:ext>
                </a:extLst>
              </a:tr>
              <a:tr h="370840">
                <a:tc gridSpan="2">
                  <a:txBody>
                    <a:bodyPr/>
                    <a:lstStyle/>
                    <a:p>
                      <a:r>
                        <a:rPr lang="nl-NL" sz="2400" dirty="0">
                          <a:solidFill>
                            <a:schemeClr val="tx1"/>
                          </a:solidFill>
                        </a:rPr>
                        <a:t>3:15d-17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nl-NL" sz="2400" dirty="0">
                          <a:solidFill>
                            <a:schemeClr val="tx1"/>
                          </a:solidFill>
                        </a:rPr>
                        <a:t>Ruth gaat vreugdevol terug naar Naomi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206817"/>
                  </a:ext>
                </a:extLst>
              </a:tr>
              <a:tr h="370840">
                <a:tc>
                  <a:txBody>
                    <a:bodyPr/>
                    <a:lstStyle/>
                    <a:p>
                      <a:r>
                        <a:rPr lang="nl-NL" sz="2400" dirty="0">
                          <a:solidFill>
                            <a:schemeClr val="tx1"/>
                          </a:solidFill>
                        </a:rPr>
                        <a:t>3:18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30000"/>
                      </a:srgbClr>
                    </a:solidFill>
                  </a:tcPr>
                </a:tc>
                <a:tc gridSpan="4">
                  <a:txBody>
                    <a:bodyPr/>
                    <a:lstStyle/>
                    <a:p>
                      <a:r>
                        <a:rPr lang="nl-NL" sz="2400" dirty="0">
                          <a:solidFill>
                            <a:schemeClr val="tx1"/>
                          </a:solidFill>
                        </a:rPr>
                        <a:t>Naomi’s optimistisch advies aan 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67155"/>
                  </a:ext>
                </a:extLst>
              </a:tr>
            </a:tbl>
          </a:graphicData>
        </a:graphic>
      </p:graphicFrame>
    </p:spTree>
    <p:extLst>
      <p:ext uri="{BB962C8B-B14F-4D97-AF65-F5344CB8AC3E}">
        <p14:creationId xmlns:p14="http://schemas.microsoft.com/office/powerpoint/2010/main" val="2973259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Ruth 3:1-18| Ruth vraagt Boaz om te lossen</a:t>
            </a:r>
            <a:endParaRPr lang="nl-NL" sz="2800" dirty="0"/>
          </a:p>
        </p:txBody>
      </p:sp>
      <p:sp>
        <p:nvSpPr>
          <p:cNvPr id="4099" name="Rectangle 3"/>
          <p:cNvSpPr>
            <a:spLocks noGrp="1" noChangeArrowheads="1"/>
          </p:cNvSpPr>
          <p:nvPr>
            <p:ph sz="quarter" idx="10"/>
          </p:nvPr>
        </p:nvSpPr>
        <p:spPr>
          <a:xfrm>
            <a:off x="431999" y="1269280"/>
            <a:ext cx="8558320" cy="4680000"/>
          </a:xfrm>
        </p:spPr>
        <p:txBody>
          <a:bodyPr>
            <a:noAutofit/>
          </a:bodyPr>
          <a:lstStyle/>
          <a:p>
            <a:pPr marL="0" lvl="0" indent="0">
              <a:buNone/>
            </a:pPr>
            <a:r>
              <a:rPr lang="nl-NL" sz="2400" dirty="0"/>
              <a:t>De losser (Go-él) is een (nabije) bloedverwant die familieleden die in de problemen zijn gekomen in verschillende situaties kan redden:</a:t>
            </a:r>
          </a:p>
          <a:p>
            <a:pPr marL="0" lvl="0" indent="0">
              <a:buNone/>
            </a:pPr>
            <a:endParaRPr lang="nl-NL" sz="800" dirty="0"/>
          </a:p>
          <a:p>
            <a:pPr lvl="0">
              <a:buFont typeface="Courier New" panose="02070309020205020404" pitchFamily="49" charset="0"/>
              <a:buChar char="o"/>
            </a:pPr>
            <a:r>
              <a:rPr lang="nl-NL" sz="2400" dirty="0"/>
              <a:t>Loskoping uit slavernij 				Lev. 25:47-49</a:t>
            </a:r>
          </a:p>
          <a:p>
            <a:pPr lvl="0">
              <a:buFont typeface="Courier New" panose="02070309020205020404" pitchFamily="49" charset="0"/>
              <a:buChar char="o"/>
            </a:pPr>
            <a:r>
              <a:rPr lang="nl-NL" sz="2400" dirty="0"/>
              <a:t>Loskoping van grond en ander onroerend goed	Lev. 25:24-25</a:t>
            </a:r>
          </a:p>
          <a:p>
            <a:pPr lvl="0">
              <a:buFont typeface="Courier New" panose="02070309020205020404" pitchFamily="49" charset="0"/>
              <a:buChar char="o"/>
            </a:pPr>
            <a:r>
              <a:rPr lang="nl-NL" sz="2400" dirty="0"/>
              <a:t>In geval van overlijden zonder een zoon na te laten Deut. 25:5-10</a:t>
            </a:r>
          </a:p>
          <a:p>
            <a:pPr lvl="0">
              <a:buFont typeface="Courier New" panose="02070309020205020404" pitchFamily="49" charset="0"/>
              <a:buChar char="o"/>
            </a:pPr>
            <a:r>
              <a:rPr lang="nl-NL" sz="2400" dirty="0"/>
              <a:t>Uitoefenen van vergelding in geval van moord	Num. 35:20-21</a:t>
            </a:r>
          </a:p>
          <a:p>
            <a:pPr lvl="0"/>
            <a:endParaRPr lang="nl-NL" sz="2400" dirty="0">
              <a:solidFill>
                <a:srgbClr val="FF0000"/>
              </a:solidFill>
            </a:endParaRPr>
          </a:p>
        </p:txBody>
      </p:sp>
      <p:sp>
        <p:nvSpPr>
          <p:cNvPr id="2" name="Tijdelijke aanduiding voor voettekst 1">
            <a:extLst>
              <a:ext uri="{FF2B5EF4-FFF2-40B4-BE49-F238E27FC236}">
                <a16:creationId xmlns:a16="http://schemas.microsoft.com/office/drawing/2014/main" id="{71DC3417-D001-452F-9CFB-FB74148B07C3}"/>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Tree>
    <p:extLst>
      <p:ext uri="{BB962C8B-B14F-4D97-AF65-F5344CB8AC3E}">
        <p14:creationId xmlns:p14="http://schemas.microsoft.com/office/powerpoint/2010/main" val="3389591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Ruth 3:1-18| Ruth vraagt Boaz om te lossen</a:t>
            </a:r>
            <a:endParaRPr lang="nl-NL" sz="2800" dirty="0"/>
          </a:p>
        </p:txBody>
      </p:sp>
      <p:sp>
        <p:nvSpPr>
          <p:cNvPr id="4099" name="Rectangle 3"/>
          <p:cNvSpPr>
            <a:spLocks noGrp="1" noChangeArrowheads="1"/>
          </p:cNvSpPr>
          <p:nvPr>
            <p:ph sz="quarter" idx="10"/>
          </p:nvPr>
        </p:nvSpPr>
        <p:spPr>
          <a:xfrm>
            <a:off x="342786" y="1161704"/>
            <a:ext cx="8670585" cy="4680000"/>
          </a:xfrm>
        </p:spPr>
        <p:txBody>
          <a:bodyPr>
            <a:noAutofit/>
          </a:bodyPr>
          <a:lstStyle/>
          <a:p>
            <a:pPr marL="0" indent="0">
              <a:buNone/>
            </a:pPr>
            <a:r>
              <a:rPr lang="nl-NL" sz="2400" b="1" dirty="0"/>
              <a:t>Christus wordt mens (bloedverwant) om te verlossen uit slavernij</a:t>
            </a:r>
          </a:p>
          <a:p>
            <a:pPr marL="0" indent="0">
              <a:buNone/>
            </a:pPr>
            <a:endParaRPr lang="nl-NL" sz="800" b="1" dirty="0"/>
          </a:p>
          <a:p>
            <a:pPr marL="0" indent="0">
              <a:buNone/>
            </a:pPr>
            <a:r>
              <a:rPr lang="nl-NL" sz="2400" b="1" dirty="0"/>
              <a:t>Johannes 8</a:t>
            </a:r>
            <a:r>
              <a:rPr lang="nl-NL" sz="2400" dirty="0"/>
              <a:t>:34 Jezus antwoordde: ‘Werkelijk, Ik verzeker u, iedereen die zondigt is een slaaf van de zonde. 35 Een slaaf blijft niet voor eeuwig in huis, maar de Zoon blijft voor eeuwig. 36 Wanneer de Zoon u vrij zal maken, zult u werkelijk vrij zijn.</a:t>
            </a:r>
          </a:p>
          <a:p>
            <a:pPr marL="0" indent="0">
              <a:buNone/>
            </a:pPr>
            <a:endParaRPr lang="nl-NL" sz="800" dirty="0"/>
          </a:p>
          <a:p>
            <a:pPr marL="0" indent="0">
              <a:buNone/>
            </a:pPr>
            <a:r>
              <a:rPr lang="nl-NL" sz="2400" b="1" dirty="0"/>
              <a:t>Hebreeën 2:</a:t>
            </a:r>
            <a:r>
              <a:rPr lang="nl-NL" sz="2400" dirty="0"/>
              <a:t>14 Omdat nu die kinderen van vlees en bloed zijn, heeft Hij eveneens daaraan deel gehad om door de dood hem die de macht over de dood had – dat is de duivel – teniet te doen, 15 en allen te verlossen die door angst voor de dood gedurende heel hun leven aan slavernij onderworpen waren. </a:t>
            </a:r>
          </a:p>
          <a:p>
            <a:pPr marL="0" indent="0">
              <a:buNone/>
            </a:pPr>
            <a:endParaRPr lang="nl-NL" sz="800" dirty="0"/>
          </a:p>
        </p:txBody>
      </p:sp>
      <p:sp>
        <p:nvSpPr>
          <p:cNvPr id="2" name="Tijdelijke aanduiding voor voettekst 1">
            <a:extLst>
              <a:ext uri="{FF2B5EF4-FFF2-40B4-BE49-F238E27FC236}">
                <a16:creationId xmlns:a16="http://schemas.microsoft.com/office/drawing/2014/main" id="{71DC3417-D001-452F-9CFB-FB74148B07C3}"/>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Tree>
    <p:extLst>
      <p:ext uri="{BB962C8B-B14F-4D97-AF65-F5344CB8AC3E}">
        <p14:creationId xmlns:p14="http://schemas.microsoft.com/office/powerpoint/2010/main" val="253324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168BC8-B9A6-997C-F919-A2B757AB281C}"/>
              </a:ext>
            </a:extLst>
          </p:cNvPr>
          <p:cNvSpPr>
            <a:spLocks noGrp="1"/>
          </p:cNvSpPr>
          <p:nvPr>
            <p:ph type="title"/>
          </p:nvPr>
        </p:nvSpPr>
        <p:spPr>
          <a:xfrm>
            <a:off x="432000" y="-1"/>
            <a:ext cx="8280000" cy="1215025"/>
          </a:xfrm>
        </p:spPr>
        <p:txBody>
          <a:bodyPr>
            <a:normAutofit/>
          </a:bodyPr>
          <a:lstStyle/>
          <a:p>
            <a:pPr algn="ctr"/>
            <a:r>
              <a:rPr lang="nl-NL" sz="3200" dirty="0"/>
              <a:t>Opening: Ruth 1:20-22</a:t>
            </a:r>
            <a:br>
              <a:rPr lang="nl-NL" sz="3200" dirty="0"/>
            </a:br>
            <a:r>
              <a:rPr lang="nl-NL" sz="2700" dirty="0"/>
              <a:t>Overzicht Ruth</a:t>
            </a:r>
          </a:p>
        </p:txBody>
      </p:sp>
      <p:sp>
        <p:nvSpPr>
          <p:cNvPr id="3" name="Tijdelijke aanduiding voor dianummer 2">
            <a:extLst>
              <a:ext uri="{FF2B5EF4-FFF2-40B4-BE49-F238E27FC236}">
                <a16:creationId xmlns:a16="http://schemas.microsoft.com/office/drawing/2014/main" id="{3AA27DF6-ADC4-9928-DD6D-22B0F916333F}"/>
              </a:ext>
            </a:extLst>
          </p:cNvPr>
          <p:cNvSpPr>
            <a:spLocks noGrp="1"/>
          </p:cNvSpPr>
          <p:nvPr>
            <p:ph type="sldNum" sz="quarter" idx="4"/>
          </p:nvPr>
        </p:nvSpPr>
        <p:spPr/>
        <p:txBody>
          <a:bodyPr/>
          <a:lstStyle/>
          <a:p>
            <a:pPr>
              <a:defRPr/>
            </a:pPr>
            <a:fld id="{6DA9E349-0BC9-4B4C-A4B5-200D409F0955}" type="slidenum">
              <a:rPr lang="nl-NL" smtClean="0"/>
              <a:pPr>
                <a:defRPr/>
              </a:pPr>
              <a:t>3</a:t>
            </a:fld>
            <a:endParaRPr lang="nl-NL" dirty="0"/>
          </a:p>
        </p:txBody>
      </p:sp>
      <p:sp>
        <p:nvSpPr>
          <p:cNvPr id="4" name="Tijdelijke aanduiding voor voettekst 3">
            <a:extLst>
              <a:ext uri="{FF2B5EF4-FFF2-40B4-BE49-F238E27FC236}">
                <a16:creationId xmlns:a16="http://schemas.microsoft.com/office/drawing/2014/main" id="{78BD0ADB-C620-7D7C-7AFF-0E02529DF568}"/>
              </a:ext>
            </a:extLst>
          </p:cNvPr>
          <p:cNvSpPr>
            <a:spLocks noGrp="1"/>
          </p:cNvSpPr>
          <p:nvPr>
            <p:ph type="ftr" sz="quarter" idx="3"/>
          </p:nvPr>
        </p:nvSpPr>
        <p:spPr/>
        <p:txBody>
          <a:bodyPr/>
          <a:lstStyle/>
          <a:p>
            <a:r>
              <a:rPr lang="nl-NL"/>
              <a:t>Naam vak | Onderwerp les | Naam docent | Datum</a:t>
            </a:r>
            <a:endParaRPr lang="nl-NL" dirty="0"/>
          </a:p>
        </p:txBody>
      </p:sp>
      <p:pic>
        <p:nvPicPr>
          <p:cNvPr id="7" name="Tijdelijke aanduiding voor inhoud 6">
            <a:extLst>
              <a:ext uri="{FF2B5EF4-FFF2-40B4-BE49-F238E27FC236}">
                <a16:creationId xmlns:a16="http://schemas.microsoft.com/office/drawing/2014/main" id="{4AA5CCFE-C9D9-0829-134C-B9C46FB11060}"/>
              </a:ext>
            </a:extLst>
          </p:cNvPr>
          <p:cNvPicPr>
            <a:picLocks noGrp="1" noChangeAspect="1"/>
          </p:cNvPicPr>
          <p:nvPr>
            <p:ph sz="quarter" idx="10"/>
          </p:nvPr>
        </p:nvPicPr>
        <p:blipFill>
          <a:blip r:embed="rId2"/>
          <a:stretch>
            <a:fillRect/>
          </a:stretch>
        </p:blipFill>
        <p:spPr>
          <a:xfrm>
            <a:off x="17983" y="1215025"/>
            <a:ext cx="9050967" cy="4759890"/>
          </a:xfrm>
        </p:spPr>
      </p:pic>
    </p:spTree>
    <p:extLst>
      <p:ext uri="{BB962C8B-B14F-4D97-AF65-F5344CB8AC3E}">
        <p14:creationId xmlns:p14="http://schemas.microsoft.com/office/powerpoint/2010/main" val="319250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Ruth 3:1-18| Ruth vraagt Boaz om te lossen</a:t>
            </a:r>
            <a:endParaRPr lang="nl-NL" sz="2800" dirty="0"/>
          </a:p>
        </p:txBody>
      </p:sp>
      <p:sp>
        <p:nvSpPr>
          <p:cNvPr id="4099" name="Rectangle 3"/>
          <p:cNvSpPr>
            <a:spLocks noGrp="1" noChangeArrowheads="1"/>
          </p:cNvSpPr>
          <p:nvPr>
            <p:ph sz="quarter" idx="10"/>
          </p:nvPr>
        </p:nvSpPr>
        <p:spPr>
          <a:xfrm>
            <a:off x="342786" y="1161704"/>
            <a:ext cx="8670585" cy="4680000"/>
          </a:xfrm>
        </p:spPr>
        <p:txBody>
          <a:bodyPr>
            <a:noAutofit/>
          </a:bodyPr>
          <a:lstStyle/>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r>
              <a:rPr kumimoji="0" lang="nl-NL" sz="2400" b="1" i="0" u="none" strike="noStrike" kern="1200" cap="none" spc="0" normalizeH="0" baseline="0" noProof="0" dirty="0">
                <a:ln>
                  <a:noFill/>
                </a:ln>
                <a:solidFill>
                  <a:prstClr val="black"/>
                </a:solidFill>
                <a:effectLst/>
                <a:uLnTx/>
                <a:uFillTx/>
                <a:latin typeface="Calibri"/>
                <a:ea typeface="+mn-ea"/>
                <a:cs typeface="+mn-cs"/>
              </a:rPr>
              <a:t>Christus betaalde de losprijs</a:t>
            </a:r>
          </a:p>
          <a:p>
            <a:pPr marL="0" indent="0">
              <a:buNone/>
            </a:pPr>
            <a:endParaRPr lang="nl-NL" sz="800" dirty="0"/>
          </a:p>
          <a:p>
            <a:pPr marL="0" indent="0">
              <a:buNone/>
            </a:pPr>
            <a:r>
              <a:rPr lang="nl-NL" sz="2400" b="1" dirty="0"/>
              <a:t>Matteüs 20:</a:t>
            </a:r>
            <a:r>
              <a:rPr lang="nl-NL" sz="2400" dirty="0"/>
              <a:t>28 zoals ook de Zoon des mensen niet gekomen is om gediend te worden, maar om te dienen, en Zijn ziel te geven tot een losprijs voor velen. </a:t>
            </a:r>
          </a:p>
          <a:p>
            <a:pPr marL="0" indent="0">
              <a:buNone/>
            </a:pPr>
            <a:endParaRPr lang="nl-NL" sz="800" dirty="0"/>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r>
              <a:rPr kumimoji="0" lang="nl-NL" sz="2400" b="1" i="0" u="none" strike="noStrike" kern="1200" cap="none" spc="0" normalizeH="0" baseline="0" noProof="0" dirty="0">
                <a:ln>
                  <a:noFill/>
                </a:ln>
                <a:solidFill>
                  <a:prstClr val="black"/>
                </a:solidFill>
                <a:effectLst/>
                <a:uLnTx/>
                <a:uFillTx/>
                <a:latin typeface="Calibri"/>
                <a:ea typeface="+mn-ea"/>
                <a:cs typeface="+mn-cs"/>
              </a:rPr>
              <a:t>De losprijs is kostbaar bloed</a:t>
            </a: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endParaRPr kumimoji="0" lang="nl-NL"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r>
              <a:rPr kumimoji="0" lang="nl-NL" sz="2400" b="1" i="0" u="none" strike="noStrike" kern="1200" cap="none" spc="0" normalizeH="0" baseline="0" noProof="0" dirty="0">
                <a:ln>
                  <a:noFill/>
                </a:ln>
                <a:solidFill>
                  <a:prstClr val="black"/>
                </a:solidFill>
                <a:effectLst/>
                <a:uLnTx/>
                <a:uFillTx/>
                <a:latin typeface="Calibri"/>
                <a:ea typeface="+mn-ea"/>
                <a:cs typeface="+mn-cs"/>
              </a:rPr>
              <a:t>1 Petrus 1:</a:t>
            </a:r>
            <a:r>
              <a:rPr kumimoji="0" lang="nl-NL" sz="2400" b="0" i="0" u="none" strike="noStrike" kern="1200" cap="none" spc="0" normalizeH="0" baseline="0" noProof="0" dirty="0">
                <a:ln>
                  <a:noFill/>
                </a:ln>
                <a:solidFill>
                  <a:prstClr val="black"/>
                </a:solidFill>
                <a:effectLst/>
                <a:uLnTx/>
                <a:uFillTx/>
                <a:latin typeface="Calibri"/>
                <a:ea typeface="+mn-ea"/>
                <a:cs typeface="+mn-cs"/>
              </a:rPr>
              <a:t>18</a:t>
            </a:r>
            <a:r>
              <a:rPr kumimoji="0" lang="nl-NL" sz="2400" b="1" i="0" u="none" strike="noStrike" kern="1200" cap="none" spc="0" normalizeH="0" baseline="0" noProof="0" dirty="0">
                <a:ln>
                  <a:noFill/>
                </a:ln>
                <a:solidFill>
                  <a:prstClr val="black"/>
                </a:solidFill>
                <a:effectLst/>
                <a:uLnTx/>
                <a:uFillTx/>
                <a:latin typeface="Calibri"/>
                <a:ea typeface="+mn-ea"/>
                <a:cs typeface="+mn-cs"/>
              </a:rPr>
              <a:t> </a:t>
            </a:r>
            <a:r>
              <a:rPr kumimoji="0" lang="nl-NL" sz="2400" b="0" i="0" u="none" strike="noStrike" kern="1200" cap="none" spc="0" normalizeH="0" baseline="0" noProof="0" dirty="0">
                <a:ln>
                  <a:noFill/>
                </a:ln>
                <a:solidFill>
                  <a:prstClr val="black"/>
                </a:solidFill>
                <a:effectLst/>
                <a:uLnTx/>
                <a:uFillTx/>
                <a:latin typeface="Calibri"/>
                <a:ea typeface="+mn-ea"/>
                <a:cs typeface="+mn-cs"/>
              </a:rPr>
              <a:t>in de wetenschap dat u niet met vergankelijke dingen, zilver of goud, vrijgekocht bent van uw zinloze levenswandel, die u door de vaderen overgeleverd is, 19 maar met het kostbaar bloed van Christus, als van een smetteloos en onbevlekt Lam. </a:t>
            </a: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endParaRPr kumimoji="0" lang="nl-NL" sz="8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endParaRPr lang="nl-NL" dirty="0"/>
          </a:p>
        </p:txBody>
      </p:sp>
      <p:sp>
        <p:nvSpPr>
          <p:cNvPr id="2" name="Tijdelijke aanduiding voor voettekst 1">
            <a:extLst>
              <a:ext uri="{FF2B5EF4-FFF2-40B4-BE49-F238E27FC236}">
                <a16:creationId xmlns:a16="http://schemas.microsoft.com/office/drawing/2014/main" id="{71DC3417-D001-452F-9CFB-FB74148B07C3}"/>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Tree>
    <p:extLst>
      <p:ext uri="{BB962C8B-B14F-4D97-AF65-F5344CB8AC3E}">
        <p14:creationId xmlns:p14="http://schemas.microsoft.com/office/powerpoint/2010/main" val="2404519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Ruth 3:1-18| Ruth vraagt Boaz om te lossen</a:t>
            </a:r>
            <a:endParaRPr lang="nl-NL" sz="2800" dirty="0"/>
          </a:p>
        </p:txBody>
      </p:sp>
      <p:sp>
        <p:nvSpPr>
          <p:cNvPr id="4099" name="Rectangle 3"/>
          <p:cNvSpPr>
            <a:spLocks noGrp="1" noChangeArrowheads="1"/>
          </p:cNvSpPr>
          <p:nvPr>
            <p:ph sz="quarter" idx="10"/>
          </p:nvPr>
        </p:nvSpPr>
        <p:spPr>
          <a:xfrm>
            <a:off x="342786" y="1161704"/>
            <a:ext cx="8458427" cy="4680000"/>
          </a:xfrm>
        </p:spPr>
        <p:txBody>
          <a:bodyPr>
            <a:noAutofit/>
          </a:bodyPr>
          <a:lstStyle/>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r>
              <a:rPr kumimoji="0" lang="nl-NL" sz="2400" b="1" i="0" u="none" strike="noStrike" kern="1200" cap="none" spc="0" normalizeH="0" baseline="0" noProof="0" dirty="0">
                <a:ln>
                  <a:noFill/>
                </a:ln>
                <a:solidFill>
                  <a:prstClr val="black"/>
                </a:solidFill>
                <a:effectLst/>
                <a:uLnTx/>
                <a:uFillTx/>
                <a:latin typeface="Calibri"/>
                <a:ea typeface="+mn-ea"/>
                <a:cs typeface="+mn-cs"/>
              </a:rPr>
              <a:t>Christus betaalde de losprijs</a:t>
            </a: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endParaRPr kumimoji="0" lang="nl-NL"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r>
              <a:rPr kumimoji="0" lang="nl-NL" sz="2400" b="1" i="0" u="none" strike="noStrike" kern="1200" cap="none" spc="0" normalizeH="0" baseline="0" noProof="0" dirty="0">
                <a:ln>
                  <a:noFill/>
                </a:ln>
                <a:solidFill>
                  <a:prstClr val="black"/>
                </a:solidFill>
                <a:effectLst/>
                <a:uLnTx/>
                <a:uFillTx/>
                <a:latin typeface="Calibri"/>
                <a:ea typeface="+mn-ea"/>
                <a:cs typeface="+mn-cs"/>
              </a:rPr>
              <a:t>Galaten 3:13</a:t>
            </a: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13 Christus heeft ons vrijgekocht van de vloek van de wet door voor ons vervloekt te worden, want er staat geschreven: ‘Vervloekt is ieder mens die aan een paal hangt.’</a:t>
            </a: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endParaRPr kumimoji="0" lang="nl-NL"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r>
              <a:rPr kumimoji="0" lang="nl-NL" sz="2400" b="1" i="0" u="none" strike="noStrike" kern="1200" cap="none" spc="0" normalizeH="0" baseline="0" noProof="0" dirty="0">
                <a:ln>
                  <a:noFill/>
                </a:ln>
                <a:solidFill>
                  <a:prstClr val="black"/>
                </a:solidFill>
                <a:effectLst/>
                <a:uLnTx/>
                <a:uFillTx/>
                <a:latin typeface="Calibri"/>
                <a:ea typeface="+mn-ea"/>
                <a:cs typeface="+mn-cs"/>
              </a:rPr>
              <a:t>Christus maakt ons rijk: erfdeel teruggekocht</a:t>
            </a: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endParaRPr kumimoji="0" lang="nl-NL"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r>
              <a:rPr kumimoji="0" lang="nl-NL" sz="2400" b="1" i="0" u="none" strike="noStrike" kern="1200" cap="none" spc="0" normalizeH="0" baseline="0" noProof="0" dirty="0">
                <a:ln>
                  <a:noFill/>
                </a:ln>
                <a:solidFill>
                  <a:prstClr val="black"/>
                </a:solidFill>
                <a:effectLst/>
                <a:uLnTx/>
                <a:uFillTx/>
                <a:latin typeface="Calibri"/>
                <a:ea typeface="+mn-ea"/>
                <a:cs typeface="+mn-cs"/>
              </a:rPr>
              <a:t>2 Korintiërs 8:</a:t>
            </a:r>
            <a:r>
              <a:rPr kumimoji="0" lang="nl-NL" sz="2400" b="0" i="0" u="none" strike="noStrike" kern="1200" cap="none" spc="0" normalizeH="0" baseline="0" noProof="0" dirty="0">
                <a:ln>
                  <a:noFill/>
                </a:ln>
                <a:solidFill>
                  <a:prstClr val="black"/>
                </a:solidFill>
                <a:effectLst/>
                <a:uLnTx/>
                <a:uFillTx/>
                <a:latin typeface="Calibri"/>
                <a:ea typeface="+mn-ea"/>
                <a:cs typeface="+mn-cs"/>
              </a:rPr>
              <a:t>9 Want u kent de genade van onze Heere Jezus Christus, dat Hij omwille van u arm is geworden, terwijl Hij rijk was, opdat u door Zijn armoede rijk zou worden.</a:t>
            </a:r>
          </a:p>
          <a:p>
            <a:pPr marL="0" indent="0">
              <a:buNone/>
            </a:pPr>
            <a:endParaRPr lang="nl-NL" sz="2400" dirty="0">
              <a:solidFill>
                <a:srgbClr val="FF0000"/>
              </a:solidFill>
            </a:endParaRPr>
          </a:p>
        </p:txBody>
      </p:sp>
      <p:sp>
        <p:nvSpPr>
          <p:cNvPr id="2" name="Tijdelijke aanduiding voor voettekst 1">
            <a:extLst>
              <a:ext uri="{FF2B5EF4-FFF2-40B4-BE49-F238E27FC236}">
                <a16:creationId xmlns:a16="http://schemas.microsoft.com/office/drawing/2014/main" id="{71DC3417-D001-452F-9CFB-FB74148B07C3}"/>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Tree>
    <p:extLst>
      <p:ext uri="{BB962C8B-B14F-4D97-AF65-F5344CB8AC3E}">
        <p14:creationId xmlns:p14="http://schemas.microsoft.com/office/powerpoint/2010/main" val="3395880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Ruth 3:1-18| Ruth vraagt Boaz om te lossen</a:t>
            </a:r>
            <a:endParaRPr lang="nl-NL" sz="2800" dirty="0"/>
          </a:p>
        </p:txBody>
      </p:sp>
      <p:sp>
        <p:nvSpPr>
          <p:cNvPr id="4099" name="Rectangle 3"/>
          <p:cNvSpPr>
            <a:spLocks noGrp="1" noChangeArrowheads="1"/>
          </p:cNvSpPr>
          <p:nvPr>
            <p:ph sz="quarter" idx="10"/>
          </p:nvPr>
        </p:nvSpPr>
        <p:spPr>
          <a:xfrm>
            <a:off x="342786" y="1161704"/>
            <a:ext cx="8458427" cy="4680000"/>
          </a:xfrm>
        </p:spPr>
        <p:txBody>
          <a:bodyPr>
            <a:noAutofit/>
          </a:bodyPr>
          <a:lstStyle/>
          <a:p>
            <a:pPr marL="0" marR="0" lvl="0" indent="0" algn="l" defTabSz="914400" rtl="0" eaLnBrk="1" fontAlgn="base" latinLnBrk="0" hangingPunct="1">
              <a:lnSpc>
                <a:spcPct val="110000"/>
              </a:lnSpc>
              <a:spcBef>
                <a:spcPts val="400"/>
              </a:spcBef>
              <a:spcAft>
                <a:spcPct val="0"/>
              </a:spcAft>
              <a:buClrTx/>
              <a:buSzTx/>
              <a:buFont typeface="Wingdings" panose="05000000000000000000" pitchFamily="2" charset="2"/>
              <a:buNone/>
              <a:tabLst/>
              <a:defRPr/>
            </a:pPr>
            <a:endParaRPr kumimoji="0" lang="nl-NL" sz="800" b="0" i="0" u="none" strike="noStrike" kern="1200" cap="none" spc="0" normalizeH="0" baseline="0" noProof="0" dirty="0">
              <a:ln>
                <a:noFill/>
              </a:ln>
              <a:solidFill>
                <a:prstClr val="black"/>
              </a:solidFill>
              <a:effectLst/>
              <a:uLnTx/>
              <a:uFillTx/>
              <a:latin typeface="Calibri"/>
              <a:ea typeface="+mn-ea"/>
              <a:cs typeface="+mn-cs"/>
            </a:endParaRPr>
          </a:p>
          <a:p>
            <a:pPr marL="0" indent="0">
              <a:buNone/>
            </a:pPr>
            <a:r>
              <a:rPr lang="nl-NL" sz="2400" b="1" dirty="0"/>
              <a:t>Christus is de bloedwreker</a:t>
            </a:r>
          </a:p>
          <a:p>
            <a:pPr marL="0" indent="0">
              <a:buNone/>
            </a:pPr>
            <a:endParaRPr lang="nl-NL" sz="800" dirty="0"/>
          </a:p>
          <a:p>
            <a:pPr marL="0" indent="0">
              <a:buNone/>
            </a:pPr>
            <a:r>
              <a:rPr lang="nl-NL" sz="2400" b="1" dirty="0"/>
              <a:t>Openbaring 19</a:t>
            </a:r>
            <a:r>
              <a:rPr lang="nl-NL" sz="2400" dirty="0"/>
              <a:t>:11 En ik zag de hemel geopend, en zie, een wit paard, en Hij Die daarop zat, werd getrouw en waarachtig genoemd. En Hij oordeelt en voert oorlog in gerechtigheid.  </a:t>
            </a:r>
          </a:p>
          <a:p>
            <a:pPr marL="0" indent="0">
              <a:buNone/>
            </a:pPr>
            <a:endParaRPr lang="nl-NL" sz="2400" dirty="0"/>
          </a:p>
          <a:p>
            <a:pPr marL="0" indent="0">
              <a:buNone/>
            </a:pPr>
            <a:r>
              <a:rPr lang="nl-NL" sz="2400" b="1" dirty="0"/>
              <a:t>Openbaring 20:</a:t>
            </a:r>
            <a:r>
              <a:rPr lang="nl-NL" sz="2400" dirty="0"/>
              <a:t>10</a:t>
            </a:r>
            <a:r>
              <a:rPr lang="nl-NL" sz="2400" b="1" dirty="0"/>
              <a:t> </a:t>
            </a:r>
            <a:r>
              <a:rPr lang="nl-NL" sz="2400" dirty="0"/>
              <a:t>En de duivel, die hen misleidde, wordt in de poel van vuur en zwavel gegooid, bij het beest en de valse profeet. Daar zullen ze dag en nacht worden gepijnigd, tot in eeuwigheid.</a:t>
            </a:r>
          </a:p>
          <a:p>
            <a:pPr marL="0" indent="0">
              <a:buNone/>
            </a:pPr>
            <a:endParaRPr lang="nl-NL" sz="2400" dirty="0">
              <a:solidFill>
                <a:srgbClr val="FF0000"/>
              </a:solidFill>
            </a:endParaRPr>
          </a:p>
        </p:txBody>
      </p:sp>
      <p:sp>
        <p:nvSpPr>
          <p:cNvPr id="2" name="Tijdelijke aanduiding voor voettekst 1">
            <a:extLst>
              <a:ext uri="{FF2B5EF4-FFF2-40B4-BE49-F238E27FC236}">
                <a16:creationId xmlns:a16="http://schemas.microsoft.com/office/drawing/2014/main" id="{71DC3417-D001-452F-9CFB-FB74148B07C3}"/>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Tree>
    <p:extLst>
      <p:ext uri="{BB962C8B-B14F-4D97-AF65-F5344CB8AC3E}">
        <p14:creationId xmlns:p14="http://schemas.microsoft.com/office/powerpoint/2010/main" val="1230815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a:xfrm>
            <a:off x="355159" y="188639"/>
            <a:ext cx="8704316" cy="720000"/>
          </a:xfrm>
        </p:spPr>
        <p:txBody>
          <a:bodyPr>
            <a:noAutofit/>
          </a:bodyPr>
          <a:lstStyle/>
          <a:p>
            <a:r>
              <a:rPr lang="nl-NL" sz="2800" b="0" dirty="0">
                <a:solidFill>
                  <a:prstClr val="white"/>
                </a:solidFill>
              </a:rPr>
              <a:t>Ruth 4:1-22| Boaz lost, het geluk van Naomi</a:t>
            </a:r>
            <a:endParaRPr lang="nl-NL" sz="2800"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
        <p:nvSpPr>
          <p:cNvPr id="9" name="Tijdelijke aanduiding voor inhoud 8">
            <a:extLst>
              <a:ext uri="{FF2B5EF4-FFF2-40B4-BE49-F238E27FC236}">
                <a16:creationId xmlns:a16="http://schemas.microsoft.com/office/drawing/2014/main" id="{6D2B9CA3-BB7D-8A71-DEF5-3503AEC22BEC}"/>
              </a:ext>
            </a:extLst>
          </p:cNvPr>
          <p:cNvSpPr>
            <a:spLocks noGrp="1"/>
          </p:cNvSpPr>
          <p:nvPr>
            <p:ph sz="quarter" idx="10"/>
          </p:nvPr>
        </p:nvSpPr>
        <p:spPr/>
        <p:txBody>
          <a:bodyPr/>
          <a:lstStyle/>
          <a:p>
            <a:pPr marL="0" indent="0">
              <a:buNone/>
            </a:pPr>
            <a:endParaRPr lang="nl-NL" dirty="0"/>
          </a:p>
        </p:txBody>
      </p:sp>
      <p:graphicFrame>
        <p:nvGraphicFramePr>
          <p:cNvPr id="10" name="Tijdelijke aanduiding voor inhoud 5">
            <a:extLst>
              <a:ext uri="{FF2B5EF4-FFF2-40B4-BE49-F238E27FC236}">
                <a16:creationId xmlns:a16="http://schemas.microsoft.com/office/drawing/2014/main" id="{61C7588F-446F-79B1-3318-D567ED3C894B}"/>
              </a:ext>
            </a:extLst>
          </p:cNvPr>
          <p:cNvGraphicFramePr>
            <a:graphicFrameLocks/>
          </p:cNvGraphicFramePr>
          <p:nvPr>
            <p:extLst>
              <p:ext uri="{D42A27DB-BD31-4B8C-83A1-F6EECF244321}">
                <p14:modId xmlns:p14="http://schemas.microsoft.com/office/powerpoint/2010/main" val="3149112968"/>
              </p:ext>
            </p:extLst>
          </p:nvPr>
        </p:nvGraphicFramePr>
        <p:xfrm>
          <a:off x="400879" y="1729105"/>
          <a:ext cx="8351557" cy="4114800"/>
        </p:xfrm>
        <a:graphic>
          <a:graphicData uri="http://schemas.openxmlformats.org/drawingml/2006/table">
            <a:tbl>
              <a:tblPr firstRow="1" bandRow="1">
                <a:tableStyleId>{5C22544A-7EE6-4342-B048-85BDC9FD1C3A}</a:tableStyleId>
              </a:tblPr>
              <a:tblGrid>
                <a:gridCol w="1028351">
                  <a:extLst>
                    <a:ext uri="{9D8B030D-6E8A-4147-A177-3AD203B41FA5}">
                      <a16:colId xmlns:a16="http://schemas.microsoft.com/office/drawing/2014/main" val="2513006100"/>
                    </a:ext>
                  </a:extLst>
                </a:gridCol>
                <a:gridCol w="167354">
                  <a:extLst>
                    <a:ext uri="{9D8B030D-6E8A-4147-A177-3AD203B41FA5}">
                      <a16:colId xmlns:a16="http://schemas.microsoft.com/office/drawing/2014/main" val="3544461510"/>
                    </a:ext>
                  </a:extLst>
                </a:gridCol>
                <a:gridCol w="178428">
                  <a:extLst>
                    <a:ext uri="{9D8B030D-6E8A-4147-A177-3AD203B41FA5}">
                      <a16:colId xmlns:a16="http://schemas.microsoft.com/office/drawing/2014/main" val="3954440468"/>
                    </a:ext>
                  </a:extLst>
                </a:gridCol>
                <a:gridCol w="238205">
                  <a:extLst>
                    <a:ext uri="{9D8B030D-6E8A-4147-A177-3AD203B41FA5}">
                      <a16:colId xmlns:a16="http://schemas.microsoft.com/office/drawing/2014/main" val="3932622595"/>
                    </a:ext>
                  </a:extLst>
                </a:gridCol>
                <a:gridCol w="6739219">
                  <a:extLst>
                    <a:ext uri="{9D8B030D-6E8A-4147-A177-3AD203B41FA5}">
                      <a16:colId xmlns:a16="http://schemas.microsoft.com/office/drawing/2014/main" val="1752621979"/>
                    </a:ext>
                  </a:extLst>
                </a:gridCol>
              </a:tblGrid>
              <a:tr h="370840">
                <a:tc gridSpan="5">
                  <a:txBody>
                    <a:bodyPr/>
                    <a:lstStyle/>
                    <a:p>
                      <a:pPr algn="ctr"/>
                      <a:r>
                        <a:rPr lang="nl-NL" sz="2400" dirty="0">
                          <a:solidFill>
                            <a:schemeClr val="tx1"/>
                          </a:solidFill>
                        </a:rPr>
                        <a:t>Ruth 4:1-12 Boaz lost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nl-NL"/>
                    </a:p>
                  </a:txBody>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2470754089"/>
                  </a:ext>
                </a:extLst>
              </a:tr>
              <a:tr h="370840">
                <a:tc>
                  <a:txBody>
                    <a:bodyPr/>
                    <a:lstStyle/>
                    <a:p>
                      <a:r>
                        <a:rPr lang="nl-NL" sz="2200" dirty="0">
                          <a:solidFill>
                            <a:schemeClr val="tx1"/>
                          </a:solidFill>
                        </a:rPr>
                        <a:t>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29000"/>
                      </a:srgbClr>
                    </a:solidFill>
                  </a:tcPr>
                </a:tc>
                <a:tc gridSpan="4">
                  <a:txBody>
                    <a:bodyPr/>
                    <a:lstStyle/>
                    <a:p>
                      <a:r>
                        <a:rPr lang="nl-NL" sz="2200" dirty="0">
                          <a:solidFill>
                            <a:schemeClr val="tx1"/>
                          </a:solidFill>
                        </a:rPr>
                        <a:t>Boaz zit in stadspoort met de oudsten en de naaste bloedverwant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nl-NL" sz="2400" dirty="0">
                          <a:solidFill>
                            <a:schemeClr val="tx1"/>
                          </a:solidFill>
                        </a:rPr>
                        <a:t>Boaz zit in stadspoort met de oudsten en de naaste losser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4202246158"/>
                  </a:ext>
                </a:extLst>
              </a:tr>
              <a:tr h="370840">
                <a:tc gridSpan="2">
                  <a:txBody>
                    <a:bodyPr/>
                    <a:lstStyle/>
                    <a:p>
                      <a:r>
                        <a:rPr lang="nl-NL" sz="2200" dirty="0">
                          <a:solidFill>
                            <a:schemeClr val="tx1"/>
                          </a:solidFill>
                        </a:rPr>
                        <a:t>4:3-4b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hMerge="1">
                  <a:txBody>
                    <a:bodyPr/>
                    <a:lstStyle/>
                    <a:p>
                      <a:endParaRPr lang="nl-NL"/>
                    </a:p>
                  </a:txBody>
                  <a:tcPr/>
                </a:tc>
                <a:tc gridSpan="3">
                  <a:txBody>
                    <a:bodyPr/>
                    <a:lstStyle/>
                    <a:p>
                      <a:r>
                        <a:rPr lang="nl-NL" sz="2200" dirty="0">
                          <a:solidFill>
                            <a:schemeClr val="tx1"/>
                          </a:solidFill>
                        </a:rPr>
                        <a:t>Boaz legt de zaak voor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r>
                        <a:rPr lang="nl-NL" sz="2400" dirty="0">
                          <a:solidFill>
                            <a:schemeClr val="tx1"/>
                          </a:solidFill>
                        </a:rPr>
                        <a:t>Boaz legt de zaak voor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3439655"/>
                  </a:ext>
                </a:extLst>
              </a:tr>
              <a:tr h="370840">
                <a:tc gridSpan="3">
                  <a:txBody>
                    <a:bodyPr/>
                    <a:lstStyle/>
                    <a:p>
                      <a:r>
                        <a:rPr lang="nl-NL" sz="2200" dirty="0">
                          <a:solidFill>
                            <a:schemeClr val="tx1"/>
                          </a:solidFill>
                        </a:rPr>
                        <a:t>4:4c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8664">
                        <a:alpha val="30000"/>
                      </a:srgbClr>
                    </a:solidFill>
                  </a:tcPr>
                </a:tc>
                <a:tc hMerge="1">
                  <a:txBody>
                    <a:bodyPr/>
                    <a:lstStyle/>
                    <a:p>
                      <a:endParaRPr lang="nl-NL"/>
                    </a:p>
                  </a:txBody>
                  <a:tcPr/>
                </a:tc>
                <a:tc hMerge="1">
                  <a:txBody>
                    <a:bodyPr/>
                    <a:lstStyle/>
                    <a:p>
                      <a:endParaRPr lang="nl-N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nl-NL" sz="2200" dirty="0">
                          <a:solidFill>
                            <a:schemeClr val="tx1"/>
                          </a:solidFill>
                        </a:rPr>
                        <a:t>De naaste bloedverwant wil lossen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8664">
                        <a:alpha val="30000"/>
                      </a:srgbClr>
                    </a:solidFill>
                  </a:tcPr>
                </a:tc>
                <a:tc hMerge="1">
                  <a:txBody>
                    <a:bodyPr/>
                    <a:lstStyle/>
                    <a:p>
                      <a:r>
                        <a:rPr lang="nl-NL" sz="2400" dirty="0">
                          <a:solidFill>
                            <a:schemeClr val="tx1"/>
                          </a:solidFill>
                        </a:rPr>
                        <a:t>De naaste losser wil lossen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6695914"/>
                  </a:ext>
                </a:extLst>
              </a:tr>
              <a:tr h="370840">
                <a:tc gridSpan="4">
                  <a:txBody>
                    <a:bodyPr/>
                    <a:lstStyle/>
                    <a:p>
                      <a:r>
                        <a:rPr lang="nl-NL" sz="2200" dirty="0">
                          <a:solidFill>
                            <a:schemeClr val="tx1"/>
                          </a:solidFill>
                        </a:rPr>
                        <a:t>4:5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30000"/>
                      </a:srgbClr>
                    </a:solidFill>
                  </a:tcPr>
                </a:tc>
                <a:tc hMerge="1">
                  <a:txBody>
                    <a:bodyPr/>
                    <a:lstStyle/>
                    <a:p>
                      <a:endParaRPr lang="nl-NL"/>
                    </a:p>
                  </a:txBody>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1659">
                        <a:alpha val="30000"/>
                      </a:srgbClr>
                    </a:solidFill>
                  </a:tcPr>
                </a:tc>
                <a:tc>
                  <a:txBody>
                    <a:bodyPr/>
                    <a:lstStyle/>
                    <a:p>
                      <a:r>
                        <a:rPr lang="nl-NL" sz="2200" b="1" dirty="0">
                          <a:solidFill>
                            <a:schemeClr val="tx1"/>
                          </a:solidFill>
                        </a:rPr>
                        <a:t>Climax:</a:t>
                      </a:r>
                      <a:r>
                        <a:rPr lang="nl-NL" sz="2200" dirty="0">
                          <a:solidFill>
                            <a:schemeClr val="tx1"/>
                          </a:solidFill>
                        </a:rPr>
                        <a:t> Boaz: de lossing van het land betekent dat de naaste losser ook met Ruth moet trouwen! </a:t>
                      </a:r>
                      <a:endParaRPr lang="nl-NL"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7096836"/>
                  </a:ext>
                </a:extLst>
              </a:tr>
              <a:tr h="370840">
                <a:tc gridSpan="3">
                  <a:txBody>
                    <a:bodyPr/>
                    <a:lstStyle/>
                    <a:p>
                      <a:r>
                        <a:rPr lang="nl-NL" sz="2200" dirty="0">
                          <a:solidFill>
                            <a:schemeClr val="tx1"/>
                          </a:solidFill>
                        </a:rPr>
                        <a:t>4:6-8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8664">
                        <a:alpha val="30000"/>
                      </a:srgbClr>
                    </a:solidFill>
                  </a:tcPr>
                </a:tc>
                <a:tc hMerge="1">
                  <a:txBody>
                    <a:bodyPr/>
                    <a:lstStyle/>
                    <a:p>
                      <a:endParaRPr lang="nl-NL"/>
                    </a:p>
                  </a:txBody>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prstClr val="black"/>
                          </a:solidFill>
                          <a:effectLst/>
                          <a:uLnTx/>
                          <a:uFillTx/>
                          <a:latin typeface="+mn-lt"/>
                          <a:ea typeface="+mn-ea"/>
                          <a:cs typeface="+mn-cs"/>
                        </a:rPr>
                        <a:t>De naaste bloedverwant kan niet lossen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28664">
                        <a:alpha val="30000"/>
                      </a:srgbClr>
                    </a:solidFill>
                  </a:tcPr>
                </a:tc>
                <a:tc hMerge="1">
                  <a:txBody>
                    <a:bodyPr/>
                    <a:lstStyle/>
                    <a:p>
                      <a:r>
                        <a:rPr lang="nl-NL" sz="2400" dirty="0">
                          <a:solidFill>
                            <a:schemeClr val="tx1"/>
                          </a:solidFill>
                        </a:rPr>
                        <a:t>De naaste losser kan niet</a:t>
                      </a:r>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7674416"/>
                  </a:ext>
                </a:extLst>
              </a:tr>
              <a:tr h="370840">
                <a:tc gridSpan="2">
                  <a:txBody>
                    <a:bodyPr/>
                    <a:lstStyle/>
                    <a:p>
                      <a:r>
                        <a:rPr lang="nl-NL" sz="2200" dirty="0">
                          <a:solidFill>
                            <a:schemeClr val="tx1"/>
                          </a:solidFill>
                        </a:rPr>
                        <a:t>4:9-10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hMerge="1">
                  <a:txBody>
                    <a:bodyPr/>
                    <a:lstStyle/>
                    <a:p>
                      <a:endParaRPr lang="nl-N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r>
                        <a:rPr lang="nl-NL" sz="2200" dirty="0">
                          <a:solidFill>
                            <a:schemeClr val="tx1"/>
                          </a:solidFill>
                        </a:rPr>
                        <a:t>Boaz lost 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hMerge="1">
                  <a:txBody>
                    <a:bodyPr/>
                    <a:lstStyle/>
                    <a:p>
                      <a:r>
                        <a:rPr lang="nl-NL" sz="2400" dirty="0">
                          <a:solidFill>
                            <a:schemeClr val="tx1"/>
                          </a:solidFill>
                        </a:rPr>
                        <a:t>Ruth gaat vreugdevol terug naar Naomi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206817"/>
                  </a:ext>
                </a:extLst>
              </a:tr>
              <a:tr h="370840">
                <a:tc>
                  <a:txBody>
                    <a:bodyPr/>
                    <a:lstStyle/>
                    <a:p>
                      <a:r>
                        <a:rPr lang="nl-NL" sz="2200" dirty="0">
                          <a:solidFill>
                            <a:schemeClr val="tx1"/>
                          </a:solidFill>
                        </a:rPr>
                        <a:t>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30000"/>
                      </a:srgbClr>
                    </a:solidFill>
                  </a:tcPr>
                </a:tc>
                <a:tc gridSpan="4">
                  <a:txBody>
                    <a:bodyPr/>
                    <a:lstStyle/>
                    <a:p>
                      <a:r>
                        <a:rPr lang="nl-NL" sz="2200" dirty="0">
                          <a:solidFill>
                            <a:schemeClr val="tx1"/>
                          </a:solidFill>
                        </a:rPr>
                        <a:t>Getuigen bevestigen de overeenkomst</a:t>
                      </a:r>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nl-NL" sz="2200" dirty="0">
                          <a:solidFill>
                            <a:schemeClr val="tx1"/>
                          </a:solidFill>
                        </a:rPr>
                        <a:t>Naomi’s optimistisch advies aan 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tc hMerge="1">
                  <a:txBody>
                    <a:bodyPr/>
                    <a:lstStyle/>
                    <a:p>
                      <a:endParaRPr lang="nl-NL"/>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1267155"/>
                  </a:ext>
                </a:extLst>
              </a:tr>
            </a:tbl>
          </a:graphicData>
        </a:graphic>
      </p:graphicFrame>
    </p:spTree>
    <p:extLst>
      <p:ext uri="{BB962C8B-B14F-4D97-AF65-F5344CB8AC3E}">
        <p14:creationId xmlns:p14="http://schemas.microsoft.com/office/powerpoint/2010/main" val="285338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a:xfrm>
            <a:off x="355159" y="188639"/>
            <a:ext cx="8704316" cy="720000"/>
          </a:xfrm>
        </p:spPr>
        <p:txBody>
          <a:bodyPr>
            <a:noAutofit/>
          </a:bodyPr>
          <a:lstStyle/>
          <a:p>
            <a:r>
              <a:rPr lang="nl-NL" sz="2800" b="0" dirty="0">
                <a:solidFill>
                  <a:prstClr val="white"/>
                </a:solidFill>
              </a:rPr>
              <a:t>Ruth 4:1-22| Boaz lost, het geluk van Naomi</a:t>
            </a:r>
            <a:endParaRPr lang="nl-NL" sz="2800"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
        <p:nvSpPr>
          <p:cNvPr id="9" name="Tijdelijke aanduiding voor inhoud 8">
            <a:extLst>
              <a:ext uri="{FF2B5EF4-FFF2-40B4-BE49-F238E27FC236}">
                <a16:creationId xmlns:a16="http://schemas.microsoft.com/office/drawing/2014/main" id="{6D2B9CA3-BB7D-8A71-DEF5-3503AEC22BEC}"/>
              </a:ext>
            </a:extLst>
          </p:cNvPr>
          <p:cNvSpPr>
            <a:spLocks noGrp="1"/>
          </p:cNvSpPr>
          <p:nvPr>
            <p:ph sz="quarter" idx="10"/>
          </p:nvPr>
        </p:nvSpPr>
        <p:spPr/>
        <p:txBody>
          <a:bodyPr/>
          <a:lstStyle/>
          <a:p>
            <a:pPr marL="0" indent="0">
              <a:buNone/>
            </a:pPr>
            <a:endParaRPr lang="nl-NL" dirty="0"/>
          </a:p>
        </p:txBody>
      </p:sp>
      <p:graphicFrame>
        <p:nvGraphicFramePr>
          <p:cNvPr id="10" name="Tijdelijke aanduiding voor inhoud 5">
            <a:extLst>
              <a:ext uri="{FF2B5EF4-FFF2-40B4-BE49-F238E27FC236}">
                <a16:creationId xmlns:a16="http://schemas.microsoft.com/office/drawing/2014/main" id="{61C7588F-446F-79B1-3318-D567ED3C894B}"/>
              </a:ext>
            </a:extLst>
          </p:cNvPr>
          <p:cNvGraphicFramePr>
            <a:graphicFrameLocks/>
          </p:cNvGraphicFramePr>
          <p:nvPr>
            <p:extLst>
              <p:ext uri="{D42A27DB-BD31-4B8C-83A1-F6EECF244321}">
                <p14:modId xmlns:p14="http://schemas.microsoft.com/office/powerpoint/2010/main" val="488472327"/>
              </p:ext>
            </p:extLst>
          </p:nvPr>
        </p:nvGraphicFramePr>
        <p:xfrm>
          <a:off x="400879" y="1729105"/>
          <a:ext cx="8353136" cy="2743200"/>
        </p:xfrm>
        <a:graphic>
          <a:graphicData uri="http://schemas.openxmlformats.org/drawingml/2006/table">
            <a:tbl>
              <a:tblPr firstRow="1" bandRow="1">
                <a:tableStyleId>{5C22544A-7EE6-4342-B048-85BDC9FD1C3A}</a:tableStyleId>
              </a:tblPr>
              <a:tblGrid>
                <a:gridCol w="1145191">
                  <a:extLst>
                    <a:ext uri="{9D8B030D-6E8A-4147-A177-3AD203B41FA5}">
                      <a16:colId xmlns:a16="http://schemas.microsoft.com/office/drawing/2014/main" val="2513006100"/>
                    </a:ext>
                  </a:extLst>
                </a:gridCol>
                <a:gridCol w="199785">
                  <a:extLst>
                    <a:ext uri="{9D8B030D-6E8A-4147-A177-3AD203B41FA5}">
                      <a16:colId xmlns:a16="http://schemas.microsoft.com/office/drawing/2014/main" val="2513266888"/>
                    </a:ext>
                  </a:extLst>
                </a:gridCol>
                <a:gridCol w="199785">
                  <a:extLst>
                    <a:ext uri="{9D8B030D-6E8A-4147-A177-3AD203B41FA5}">
                      <a16:colId xmlns:a16="http://schemas.microsoft.com/office/drawing/2014/main" val="597515528"/>
                    </a:ext>
                  </a:extLst>
                </a:gridCol>
                <a:gridCol w="6808375">
                  <a:extLst>
                    <a:ext uri="{9D8B030D-6E8A-4147-A177-3AD203B41FA5}">
                      <a16:colId xmlns:a16="http://schemas.microsoft.com/office/drawing/2014/main" val="3932622595"/>
                    </a:ext>
                  </a:extLst>
                </a:gridCol>
              </a:tblGrid>
              <a:tr h="370840">
                <a:tc gridSpan="4">
                  <a:txBody>
                    <a:bodyPr/>
                    <a:lstStyle/>
                    <a:p>
                      <a:pPr algn="ctr"/>
                      <a:r>
                        <a:rPr lang="nl-NL" sz="2400" dirty="0">
                          <a:solidFill>
                            <a:schemeClr val="tx1"/>
                          </a:solidFill>
                        </a:rPr>
                        <a:t>Ruth 4:13-21 het geluk van Naomi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a:p>
                  </a:txBody>
                  <a:tcPr/>
                </a:tc>
                <a:extLst>
                  <a:ext uri="{0D108BD9-81ED-4DB2-BD59-A6C34878D82A}">
                    <a16:rowId xmlns:a16="http://schemas.microsoft.com/office/drawing/2014/main" val="2470754089"/>
                  </a:ext>
                </a:extLst>
              </a:tr>
              <a:tr h="370840">
                <a:tc>
                  <a:txBody>
                    <a:bodyPr/>
                    <a:lstStyle/>
                    <a:p>
                      <a:r>
                        <a:rPr lang="nl-NL" sz="2400" dirty="0">
                          <a:solidFill>
                            <a:schemeClr val="tx1"/>
                          </a:solidFill>
                        </a:rPr>
                        <a:t>4:13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29000"/>
                      </a:srgbClr>
                    </a:solidFill>
                  </a:tcPr>
                </a:tc>
                <a:tc gridSpan="3">
                  <a:txBody>
                    <a:bodyPr/>
                    <a:lstStyle/>
                    <a:p>
                      <a:r>
                        <a:rPr lang="nl-NL" sz="2400" dirty="0">
                          <a:solidFill>
                            <a:schemeClr val="tx1"/>
                          </a:solidFill>
                        </a:rPr>
                        <a:t>De Heer geeft Boaz en Ruth een zoon</a:t>
                      </a:r>
                      <a:endParaRPr lang="nl-NL"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lnL w="12700" cap="flat" cmpd="sng" algn="ctr">
                      <a:solidFill>
                        <a:schemeClr val="tx1"/>
                      </a:solidFill>
                      <a:prstDash val="solid"/>
                      <a:round/>
                      <a:headEnd type="none" w="med" len="med"/>
                      <a:tailEnd type="none" w="med" len="med"/>
                    </a:lnL>
                  </a:tcPr>
                </a:tc>
                <a:tc hMerge="1">
                  <a:txBody>
                    <a:bodyPr/>
                    <a:lstStyle/>
                    <a:p>
                      <a:endParaRPr lang="nl-NL"/>
                    </a:p>
                  </a:txBody>
                  <a:tcPr/>
                </a:tc>
                <a:extLst>
                  <a:ext uri="{0D108BD9-81ED-4DB2-BD59-A6C34878D82A}">
                    <a16:rowId xmlns:a16="http://schemas.microsoft.com/office/drawing/2014/main" val="4202246158"/>
                  </a:ext>
                </a:extLst>
              </a:tr>
              <a:tr h="370840">
                <a:tc gridSpan="2">
                  <a:txBody>
                    <a:bodyPr/>
                    <a:lstStyle/>
                    <a:p>
                      <a:r>
                        <a:rPr lang="nl-NL" sz="2400" dirty="0">
                          <a:solidFill>
                            <a:schemeClr val="tx1"/>
                          </a:solidFill>
                        </a:rPr>
                        <a:t>4:14-15a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hMerge="1">
                  <a:txBody>
                    <a:bodyPr/>
                    <a:lstStyle/>
                    <a:p>
                      <a:endParaRPr lang="nl-NL"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gridSpan="2">
                  <a:txBody>
                    <a:bodyPr/>
                    <a:lstStyle/>
                    <a:p>
                      <a:r>
                        <a:rPr lang="nl-NL" sz="2400" dirty="0">
                          <a:solidFill>
                            <a:schemeClr val="tx1"/>
                          </a:solidFill>
                        </a:rPr>
                        <a:t>De vrouwen in Bethlehem zegenen het kind en Naomi</a:t>
                      </a:r>
                      <a:endParaRPr lang="nl-NL"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tc>
                <a:extLst>
                  <a:ext uri="{0D108BD9-81ED-4DB2-BD59-A6C34878D82A}">
                    <a16:rowId xmlns:a16="http://schemas.microsoft.com/office/drawing/2014/main" val="2183439655"/>
                  </a:ext>
                </a:extLst>
              </a:tr>
              <a:tr h="370840">
                <a:tc gridSpan="3">
                  <a:txBody>
                    <a:bodyPr/>
                    <a:lstStyle/>
                    <a:p>
                      <a:r>
                        <a:rPr lang="nl-NL" sz="2400" dirty="0">
                          <a:solidFill>
                            <a:schemeClr val="tx1"/>
                          </a:solidFill>
                        </a:rPr>
                        <a:t>4:15b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alpha val="30000"/>
                      </a:schemeClr>
                    </a:solidFill>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nl-NL"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alpha val="30000"/>
                      </a:schemeClr>
                    </a:solidFill>
                  </a:tcPr>
                </a:tc>
                <a:tc>
                  <a:txBody>
                    <a:bodyPr/>
                    <a:lstStyle/>
                    <a:p>
                      <a:r>
                        <a:rPr lang="nl-NL" sz="2400" dirty="0">
                          <a:solidFill>
                            <a:schemeClr val="tx1"/>
                          </a:solidFill>
                        </a:rPr>
                        <a:t>Climax: Ruth is meer waard dan zeven zonen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6695914"/>
                  </a:ext>
                </a:extLst>
              </a:tr>
              <a:tr h="370840">
                <a:tc gridSpan="2">
                  <a:txBody>
                    <a:bodyPr/>
                    <a:lstStyle/>
                    <a:p>
                      <a:r>
                        <a:rPr lang="nl-NL" sz="2400" dirty="0">
                          <a:solidFill>
                            <a:schemeClr val="tx1"/>
                          </a:solidFill>
                        </a:rPr>
                        <a:t>4:16-17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hMerge="1">
                  <a:txBody>
                    <a:bodyPr/>
                    <a:lstStyle/>
                    <a:p>
                      <a:endParaRPr lang="nl-NL"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tc gridSpan="2">
                  <a:txBody>
                    <a:bodyPr/>
                    <a:lstStyle/>
                    <a:p>
                      <a:r>
                        <a:rPr lang="nl-NL" sz="2400" dirty="0">
                          <a:solidFill>
                            <a:schemeClr val="tx1"/>
                          </a:solidFill>
                        </a:rPr>
                        <a:t>De vrouwen van Bethlehem noemen het kind </a:t>
                      </a:r>
                      <a:r>
                        <a:rPr lang="nl-NL" sz="2400" dirty="0" err="1">
                          <a:solidFill>
                            <a:schemeClr val="tx1"/>
                          </a:solidFill>
                        </a:rPr>
                        <a:t>Obed</a:t>
                      </a:r>
                      <a:endParaRPr lang="nl-NL"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alpha val="30000"/>
                      </a:srgbClr>
                    </a:solidFill>
                  </a:tcPr>
                </a:tc>
                <a:extLst>
                  <a:ext uri="{0D108BD9-81ED-4DB2-BD59-A6C34878D82A}">
                    <a16:rowId xmlns:a16="http://schemas.microsoft.com/office/drawing/2014/main" val="289206817"/>
                  </a:ext>
                </a:extLst>
              </a:tr>
              <a:tr h="370840">
                <a:tc>
                  <a:txBody>
                    <a:bodyPr/>
                    <a:lstStyle/>
                    <a:p>
                      <a:r>
                        <a:rPr lang="nl-NL" sz="2400" dirty="0">
                          <a:solidFill>
                            <a:schemeClr val="tx1"/>
                          </a:solidFill>
                        </a:rPr>
                        <a:t>4:18-22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8A4FB">
                        <a:alpha val="30000"/>
                      </a:srgbClr>
                    </a:solidFill>
                  </a:tcPr>
                </a:tc>
                <a:tc gridSpan="3">
                  <a:txBody>
                    <a:bodyPr/>
                    <a:lstStyle/>
                    <a:p>
                      <a:r>
                        <a:rPr lang="nl-NL" sz="2400" dirty="0"/>
                        <a:t>De zoon van Boaz en Ruth in de lijn van David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nl-NL"/>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nl-NL"/>
                    </a:p>
                  </a:txBody>
                  <a:tcPr/>
                </a:tc>
                <a:extLst>
                  <a:ext uri="{0D108BD9-81ED-4DB2-BD59-A6C34878D82A}">
                    <a16:rowId xmlns:a16="http://schemas.microsoft.com/office/drawing/2014/main" val="381267155"/>
                  </a:ext>
                </a:extLst>
              </a:tr>
            </a:tbl>
          </a:graphicData>
        </a:graphic>
      </p:graphicFrame>
    </p:spTree>
    <p:extLst>
      <p:ext uri="{BB962C8B-B14F-4D97-AF65-F5344CB8AC3E}">
        <p14:creationId xmlns:p14="http://schemas.microsoft.com/office/powerpoint/2010/main" val="347375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F728A-3629-36BD-1A44-78BD0EA4892D}"/>
              </a:ext>
            </a:extLst>
          </p:cNvPr>
          <p:cNvSpPr>
            <a:spLocks noGrp="1"/>
          </p:cNvSpPr>
          <p:nvPr>
            <p:ph type="title"/>
          </p:nvPr>
        </p:nvSpPr>
        <p:spPr/>
        <p:txBody>
          <a:bodyPr>
            <a:normAutofit/>
          </a:bodyPr>
          <a:lstStyle/>
          <a:p>
            <a:pPr algn="ctr"/>
            <a:r>
              <a:rPr lang="nl-NL" sz="3200" dirty="0"/>
              <a:t>Geslachtslijn</a:t>
            </a:r>
          </a:p>
        </p:txBody>
      </p:sp>
      <p:sp>
        <p:nvSpPr>
          <p:cNvPr id="3" name="Tijdelijke aanduiding voor dianummer 2">
            <a:extLst>
              <a:ext uri="{FF2B5EF4-FFF2-40B4-BE49-F238E27FC236}">
                <a16:creationId xmlns:a16="http://schemas.microsoft.com/office/drawing/2014/main" id="{D42BFCB5-75FA-6233-6779-AF9F105BF235}"/>
              </a:ext>
            </a:extLst>
          </p:cNvPr>
          <p:cNvSpPr>
            <a:spLocks noGrp="1"/>
          </p:cNvSpPr>
          <p:nvPr>
            <p:ph type="sldNum" sz="quarter" idx="4"/>
          </p:nvPr>
        </p:nvSpPr>
        <p:spPr/>
        <p:txBody>
          <a:bodyPr/>
          <a:lstStyle/>
          <a:p>
            <a:pPr>
              <a:defRPr/>
            </a:pPr>
            <a:fld id="{6DA9E349-0BC9-4B4C-A4B5-200D409F0955}" type="slidenum">
              <a:rPr lang="nl-NL" smtClean="0"/>
              <a:pPr>
                <a:defRPr/>
              </a:pPr>
              <a:t>35</a:t>
            </a:fld>
            <a:endParaRPr lang="nl-NL" dirty="0"/>
          </a:p>
        </p:txBody>
      </p:sp>
      <p:sp>
        <p:nvSpPr>
          <p:cNvPr id="4" name="Tijdelijke aanduiding voor voettekst 3">
            <a:extLst>
              <a:ext uri="{FF2B5EF4-FFF2-40B4-BE49-F238E27FC236}">
                <a16:creationId xmlns:a16="http://schemas.microsoft.com/office/drawing/2014/main" id="{E5000B74-CECB-234F-85B9-33798DDA0FC0}"/>
              </a:ext>
            </a:extLst>
          </p:cNvPr>
          <p:cNvSpPr>
            <a:spLocks noGrp="1"/>
          </p:cNvSpPr>
          <p:nvPr>
            <p:ph type="ftr" sz="quarter" idx="3"/>
          </p:nvPr>
        </p:nvSpPr>
        <p:spPr/>
        <p:txBody>
          <a:bodyPr/>
          <a:lstStyle/>
          <a:p>
            <a:r>
              <a:rPr lang="nl-NL"/>
              <a:t>Naam vak | Onderwerp les | Naam docent | Datum</a:t>
            </a:r>
            <a:endParaRPr lang="nl-NL" dirty="0"/>
          </a:p>
        </p:txBody>
      </p:sp>
      <p:sp>
        <p:nvSpPr>
          <p:cNvPr id="5" name="Tijdelijke aanduiding voor inhoud 4">
            <a:extLst>
              <a:ext uri="{FF2B5EF4-FFF2-40B4-BE49-F238E27FC236}">
                <a16:creationId xmlns:a16="http://schemas.microsoft.com/office/drawing/2014/main" id="{8E247040-432A-D2B9-0D7D-C68E33E51F18}"/>
              </a:ext>
            </a:extLst>
          </p:cNvPr>
          <p:cNvSpPr>
            <a:spLocks noGrp="1"/>
          </p:cNvSpPr>
          <p:nvPr>
            <p:ph sz="quarter" idx="10"/>
          </p:nvPr>
        </p:nvSpPr>
        <p:spPr>
          <a:xfrm>
            <a:off x="252480" y="1264320"/>
            <a:ext cx="8280000" cy="4680000"/>
          </a:xfrm>
        </p:spPr>
        <p:txBody>
          <a:bodyPr>
            <a:normAutofit/>
          </a:bodyPr>
          <a:lstStyle/>
          <a:p>
            <a:r>
              <a:rPr lang="nl-NL" sz="2800" b="0" i="1" dirty="0">
                <a:solidFill>
                  <a:srgbClr val="333333"/>
                </a:solidFill>
                <a:effectLst/>
              </a:rPr>
              <a:t>Dit nu zijn de afstammelingen van Perez: Perez ( </a:t>
            </a:r>
            <a:r>
              <a:rPr lang="nl-NL" sz="2800" b="1" i="1" dirty="0" err="1">
                <a:solidFill>
                  <a:srgbClr val="333333"/>
                </a:solidFill>
                <a:effectLst/>
              </a:rPr>
              <a:t>Tamar</a:t>
            </a:r>
            <a:r>
              <a:rPr lang="nl-NL" sz="2800" b="0" i="1" dirty="0" err="1">
                <a:solidFill>
                  <a:srgbClr val="333333"/>
                </a:solidFill>
                <a:effectLst/>
              </a:rPr>
              <a:t>s</a:t>
            </a:r>
            <a:r>
              <a:rPr lang="nl-NL" sz="2800" b="0" i="1" dirty="0">
                <a:solidFill>
                  <a:srgbClr val="333333"/>
                </a:solidFill>
                <a:effectLst/>
              </a:rPr>
              <a:t>’ zoon)) verwekte </a:t>
            </a:r>
            <a:r>
              <a:rPr lang="nl-NL" sz="2800" b="0" i="1" dirty="0" err="1">
                <a:solidFill>
                  <a:srgbClr val="333333"/>
                </a:solidFill>
                <a:effectLst/>
              </a:rPr>
              <a:t>Hezron</a:t>
            </a:r>
            <a:r>
              <a:rPr lang="nl-NL" sz="2800" b="0" i="1" dirty="0">
                <a:solidFill>
                  <a:srgbClr val="333333"/>
                </a:solidFill>
                <a:effectLst/>
              </a:rPr>
              <a:t>, </a:t>
            </a:r>
            <a:r>
              <a:rPr lang="nl-NL" sz="2800" b="0" i="1" dirty="0" err="1">
                <a:solidFill>
                  <a:srgbClr val="333333"/>
                </a:solidFill>
                <a:effectLst/>
              </a:rPr>
              <a:t>Hezron</a:t>
            </a:r>
            <a:r>
              <a:rPr lang="nl-NL" sz="2800" b="0" i="1" dirty="0">
                <a:solidFill>
                  <a:srgbClr val="333333"/>
                </a:solidFill>
                <a:effectLst/>
              </a:rPr>
              <a:t> verwekte Ram, Ram verwekte </a:t>
            </a:r>
            <a:r>
              <a:rPr lang="nl-NL" sz="2800" b="0" i="1" dirty="0" err="1">
                <a:solidFill>
                  <a:srgbClr val="333333"/>
                </a:solidFill>
                <a:effectLst/>
              </a:rPr>
              <a:t>Amminadab</a:t>
            </a:r>
            <a:r>
              <a:rPr lang="nl-NL" sz="2800" b="0" i="1" dirty="0">
                <a:solidFill>
                  <a:srgbClr val="333333"/>
                </a:solidFill>
                <a:effectLst/>
              </a:rPr>
              <a:t>, </a:t>
            </a:r>
            <a:r>
              <a:rPr lang="nl-NL" sz="2800" b="0" i="1" dirty="0" err="1">
                <a:solidFill>
                  <a:srgbClr val="333333"/>
                </a:solidFill>
                <a:effectLst/>
              </a:rPr>
              <a:t>Amminadab</a:t>
            </a:r>
            <a:r>
              <a:rPr lang="nl-NL" sz="2800" b="0" i="1" dirty="0">
                <a:solidFill>
                  <a:srgbClr val="333333"/>
                </a:solidFill>
                <a:effectLst/>
              </a:rPr>
              <a:t> verwekte </a:t>
            </a:r>
            <a:r>
              <a:rPr lang="nl-NL" sz="2800" b="0" i="1" dirty="0" err="1">
                <a:solidFill>
                  <a:srgbClr val="333333"/>
                </a:solidFill>
                <a:effectLst/>
              </a:rPr>
              <a:t>Nahesson</a:t>
            </a:r>
            <a:r>
              <a:rPr lang="nl-NL" sz="2800" b="0" i="1" dirty="0">
                <a:solidFill>
                  <a:srgbClr val="333333"/>
                </a:solidFill>
                <a:effectLst/>
              </a:rPr>
              <a:t>, </a:t>
            </a:r>
            <a:r>
              <a:rPr lang="nl-NL" sz="2800" b="0" i="1" dirty="0" err="1">
                <a:solidFill>
                  <a:srgbClr val="333333"/>
                </a:solidFill>
                <a:effectLst/>
              </a:rPr>
              <a:t>Nahesson</a:t>
            </a:r>
            <a:r>
              <a:rPr lang="nl-NL" sz="2800" b="0" i="1" dirty="0">
                <a:solidFill>
                  <a:srgbClr val="333333"/>
                </a:solidFill>
                <a:effectLst/>
              </a:rPr>
              <a:t> verwekte Salma, </a:t>
            </a:r>
            <a:r>
              <a:rPr lang="nl-NL" sz="2800" b="0" i="1" dirty="0" err="1">
                <a:solidFill>
                  <a:srgbClr val="333333"/>
                </a:solidFill>
                <a:effectLst/>
              </a:rPr>
              <a:t>Salmon</a:t>
            </a:r>
            <a:r>
              <a:rPr lang="nl-NL" sz="2800" b="0" i="1" dirty="0">
                <a:solidFill>
                  <a:srgbClr val="333333"/>
                </a:solidFill>
                <a:effectLst/>
              </a:rPr>
              <a:t> (bij </a:t>
            </a:r>
            <a:r>
              <a:rPr lang="nl-NL" sz="2800" b="1" i="1" dirty="0" err="1">
                <a:solidFill>
                  <a:srgbClr val="333333"/>
                </a:solidFill>
                <a:effectLst/>
              </a:rPr>
              <a:t>Rachab</a:t>
            </a:r>
            <a:r>
              <a:rPr lang="nl-NL" sz="2800" b="0" i="1" dirty="0">
                <a:solidFill>
                  <a:srgbClr val="333333"/>
                </a:solidFill>
                <a:effectLst/>
              </a:rPr>
              <a:t>) verwekte Boaz, Boaz verwekte </a:t>
            </a:r>
            <a:r>
              <a:rPr lang="nl-NL" sz="2800" b="0" i="1" dirty="0" err="1">
                <a:solidFill>
                  <a:srgbClr val="333333"/>
                </a:solidFill>
                <a:effectLst/>
              </a:rPr>
              <a:t>Obed</a:t>
            </a:r>
            <a:r>
              <a:rPr lang="nl-NL" sz="2800" b="0" i="1" dirty="0">
                <a:solidFill>
                  <a:srgbClr val="333333"/>
                </a:solidFill>
                <a:effectLst/>
              </a:rPr>
              <a:t> (bij </a:t>
            </a:r>
            <a:r>
              <a:rPr lang="nl-NL" sz="2800" b="1" i="1" dirty="0">
                <a:solidFill>
                  <a:srgbClr val="333333"/>
                </a:solidFill>
                <a:effectLst/>
              </a:rPr>
              <a:t>Ruth</a:t>
            </a:r>
            <a:r>
              <a:rPr lang="nl-NL" sz="2800" b="0" i="1" dirty="0">
                <a:solidFill>
                  <a:srgbClr val="333333"/>
                </a:solidFill>
                <a:effectLst/>
              </a:rPr>
              <a:t>), </a:t>
            </a:r>
            <a:r>
              <a:rPr lang="nl-NL" sz="2800" b="0" i="1" dirty="0" err="1">
                <a:solidFill>
                  <a:srgbClr val="333333"/>
                </a:solidFill>
                <a:effectLst/>
              </a:rPr>
              <a:t>Obed</a:t>
            </a:r>
            <a:r>
              <a:rPr lang="nl-NL" sz="2800" b="0" i="1" dirty="0">
                <a:solidFill>
                  <a:srgbClr val="333333"/>
                </a:solidFill>
                <a:effectLst/>
              </a:rPr>
              <a:t> verwekte </a:t>
            </a:r>
            <a:r>
              <a:rPr lang="nl-NL" sz="2800" b="0" i="1" dirty="0" err="1">
                <a:solidFill>
                  <a:srgbClr val="333333"/>
                </a:solidFill>
                <a:effectLst/>
              </a:rPr>
              <a:t>Isaï</a:t>
            </a:r>
            <a:r>
              <a:rPr lang="nl-NL" sz="2800" b="0" i="1" dirty="0">
                <a:solidFill>
                  <a:srgbClr val="333333"/>
                </a:solidFill>
                <a:effectLst/>
              </a:rPr>
              <a:t>, en </a:t>
            </a:r>
            <a:r>
              <a:rPr lang="nl-NL" sz="2800" b="0" i="1" dirty="0" err="1">
                <a:solidFill>
                  <a:srgbClr val="333333"/>
                </a:solidFill>
                <a:effectLst/>
              </a:rPr>
              <a:t>Isaï</a:t>
            </a:r>
            <a:r>
              <a:rPr lang="nl-NL" sz="2800" b="0" i="1" dirty="0">
                <a:solidFill>
                  <a:srgbClr val="333333"/>
                </a:solidFill>
                <a:effectLst/>
              </a:rPr>
              <a:t> verwekte David. </a:t>
            </a:r>
            <a:br>
              <a:rPr lang="nl-NL" sz="2800" b="0" i="1" dirty="0">
                <a:solidFill>
                  <a:srgbClr val="333333"/>
                </a:solidFill>
                <a:effectLst/>
              </a:rPr>
            </a:br>
            <a:r>
              <a:rPr lang="nl-NL" sz="2000" b="1" i="1" dirty="0">
                <a:solidFill>
                  <a:srgbClr val="333333"/>
                </a:solidFill>
                <a:effectLst/>
              </a:rPr>
              <a:t>Ruth 4:18-22</a:t>
            </a:r>
            <a:endParaRPr lang="nl-NL" sz="2000" b="1" dirty="0"/>
          </a:p>
        </p:txBody>
      </p:sp>
    </p:spTree>
    <p:extLst>
      <p:ext uri="{BB962C8B-B14F-4D97-AF65-F5344CB8AC3E}">
        <p14:creationId xmlns:p14="http://schemas.microsoft.com/office/powerpoint/2010/main" val="2016438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C8BD7-41A1-484E-A075-562136856753}"/>
              </a:ext>
            </a:extLst>
          </p:cNvPr>
          <p:cNvSpPr>
            <a:spLocks noGrp="1"/>
          </p:cNvSpPr>
          <p:nvPr>
            <p:ph type="title"/>
          </p:nvPr>
        </p:nvSpPr>
        <p:spPr>
          <a:xfrm>
            <a:off x="250257" y="188640"/>
            <a:ext cx="8739739" cy="720000"/>
          </a:xfrm>
        </p:spPr>
        <p:txBody>
          <a:bodyPr>
            <a:normAutofit/>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Afsluiting | Leerdoelen Bijbelboek Ruth</a:t>
            </a:r>
            <a:endParaRPr lang="nl-NL" sz="2800" b="0" dirty="0"/>
          </a:p>
        </p:txBody>
      </p:sp>
      <p:sp>
        <p:nvSpPr>
          <p:cNvPr id="3" name="Tijdelijke aanduiding voor dianummer 2">
            <a:extLst>
              <a:ext uri="{FF2B5EF4-FFF2-40B4-BE49-F238E27FC236}">
                <a16:creationId xmlns:a16="http://schemas.microsoft.com/office/drawing/2014/main" id="{BF95C74A-2EF8-4802-948A-F7DFFB2F204F}"/>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36</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59F71526-05CD-45ED-B6F3-C4CE3713A7ED}"/>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772E9054-1B8D-4F5B-9EC5-2ACC9E5958A1}"/>
              </a:ext>
            </a:extLst>
          </p:cNvPr>
          <p:cNvSpPr>
            <a:spLocks noGrp="1"/>
          </p:cNvSpPr>
          <p:nvPr>
            <p:ph sz="quarter" idx="10"/>
          </p:nvPr>
        </p:nvSpPr>
        <p:spPr>
          <a:xfrm>
            <a:off x="94360" y="1180703"/>
            <a:ext cx="8895636" cy="5047017"/>
          </a:xfrm>
        </p:spPr>
        <p:txBody>
          <a:bodyPr>
            <a:normAutofit fontScale="92500" lnSpcReduction="20000"/>
          </a:bodyPr>
          <a:lstStyle/>
          <a:p>
            <a:pPr marL="0" lvl="0" indent="0">
              <a:spcBef>
                <a:spcPts val="400"/>
              </a:spcBef>
              <a:buNone/>
              <a:defRPr/>
            </a:pPr>
            <a:endParaRPr lang="nl-NL" sz="900" dirty="0">
              <a:solidFill>
                <a:prstClr val="black"/>
              </a:solidFill>
            </a:endParaRPr>
          </a:p>
          <a:p>
            <a:pPr marL="514350" lvl="0" indent="-514350">
              <a:spcBef>
                <a:spcPts val="400"/>
              </a:spcBef>
              <a:buFont typeface="+mj-lt"/>
              <a:buAutoNum type="arabicPeriod"/>
              <a:defRPr/>
            </a:pPr>
            <a:r>
              <a:rPr lang="nl-NL" sz="2600" dirty="0">
                <a:solidFill>
                  <a:prstClr val="black"/>
                </a:solidFill>
              </a:rPr>
              <a:t>Jullie weten wat bekend is over schrijver en datering van Ruth</a:t>
            </a:r>
          </a:p>
          <a:p>
            <a:pPr marL="514350" lvl="0" indent="-514350">
              <a:spcBef>
                <a:spcPts val="400"/>
              </a:spcBef>
              <a:buFont typeface="+mj-lt"/>
              <a:buAutoNum type="arabicPeriod"/>
              <a:defRPr/>
            </a:pPr>
            <a:r>
              <a:rPr lang="nl-NL" sz="2600" dirty="0">
                <a:solidFill>
                  <a:prstClr val="black"/>
                </a:solidFill>
              </a:rPr>
              <a:t>Jullie kennen de inhoud van Ruth op hoofdlijn </a:t>
            </a:r>
          </a:p>
          <a:p>
            <a:pPr marL="514350" lvl="0" indent="-514350">
              <a:spcBef>
                <a:spcPts val="400"/>
              </a:spcBef>
              <a:buFont typeface="+mj-lt"/>
              <a:buAutoNum type="arabicPeriod"/>
              <a:defRPr/>
            </a:pPr>
            <a:r>
              <a:rPr lang="nl-NL" sz="2600" dirty="0">
                <a:solidFill>
                  <a:prstClr val="black"/>
                </a:solidFill>
              </a:rPr>
              <a:t>Jullie kunnen belangrijke thema’s als ‘Gods trouw en zorg’ en ‘de wisselwerking tussen Gods voorzienigheid en ons handelen’ noemen en uitleggen</a:t>
            </a:r>
          </a:p>
          <a:p>
            <a:pPr marL="514350" lvl="0" indent="-514350">
              <a:spcBef>
                <a:spcPts val="400"/>
              </a:spcBef>
              <a:buFont typeface="+mj-lt"/>
              <a:buAutoNum type="arabicPeriod"/>
              <a:defRPr/>
            </a:pPr>
            <a:r>
              <a:rPr lang="nl-NL" sz="2600" dirty="0">
                <a:solidFill>
                  <a:prstClr val="black"/>
                </a:solidFill>
              </a:rPr>
              <a:t>Jullie begrijpen dat cultuurverschillen met het Oude Testament ons een waardevolle spiegel voor kunnen houden en kunnen hiervan vanuit Ruth voorbeelden geven</a:t>
            </a:r>
          </a:p>
          <a:p>
            <a:pPr marL="514350" lvl="0" indent="-514350">
              <a:spcBef>
                <a:spcPts val="400"/>
              </a:spcBef>
              <a:buFont typeface="+mj-lt"/>
              <a:buAutoNum type="arabicPeriod"/>
              <a:defRPr/>
            </a:pPr>
            <a:r>
              <a:rPr lang="nl-NL" sz="2600" dirty="0">
                <a:solidFill>
                  <a:prstClr val="black"/>
                </a:solidFill>
              </a:rPr>
              <a:t>Jullie weten in welke situaties lossers in het Oude Testament op konden treden en kunnen verbindingen noemen tussen het beeld van de losser en de betekenis van Christus voor ons</a:t>
            </a:r>
          </a:p>
          <a:p>
            <a:pPr marL="514350" lvl="0" indent="-514350">
              <a:spcBef>
                <a:spcPts val="400"/>
              </a:spcBef>
              <a:buFont typeface="+mj-lt"/>
              <a:buAutoNum type="arabicPeriod"/>
              <a:defRPr/>
            </a:pPr>
            <a:r>
              <a:rPr lang="nl-NL" sz="2600" dirty="0">
                <a:solidFill>
                  <a:prstClr val="black"/>
                </a:solidFill>
              </a:rPr>
              <a:t>Jullie herkennen de relevantie van het Bijbelboek Ruth voor toen en nú</a:t>
            </a:r>
          </a:p>
          <a:p>
            <a:pPr marL="0" lvl="0" indent="0">
              <a:spcBef>
                <a:spcPts val="400"/>
              </a:spcBef>
              <a:buNone/>
              <a:defRPr/>
            </a:pPr>
            <a:endParaRPr lang="nl-NL" sz="2800" dirty="0">
              <a:solidFill>
                <a:prstClr val="black"/>
              </a:solidFill>
            </a:endParaRPr>
          </a:p>
        </p:txBody>
      </p:sp>
    </p:spTree>
    <p:extLst>
      <p:ext uri="{BB962C8B-B14F-4D97-AF65-F5344CB8AC3E}">
        <p14:creationId xmlns:p14="http://schemas.microsoft.com/office/powerpoint/2010/main" val="250329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7D9277E7-5BB9-4474-80DB-1F34E1EA6B0F}"/>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37</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jdelijke aanduiding voor voettekst 2">
            <a:extLst>
              <a:ext uri="{FF2B5EF4-FFF2-40B4-BE49-F238E27FC236}">
                <a16:creationId xmlns:a16="http://schemas.microsoft.com/office/drawing/2014/main" id="{1CFA74A2-965E-4071-8651-1BC7B9DF064A}"/>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9  | Jaar 1 | </a:t>
            </a:r>
            <a:r>
              <a:rPr lang="nl-NL" sz="1200" dirty="0">
                <a:solidFill>
                  <a:prstClr val="black">
                    <a:lumMod val="75000"/>
                    <a:lumOff val="25000"/>
                  </a:prstClr>
                </a:solidFill>
                <a:latin typeface="Calibri"/>
              </a:rPr>
              <a:t>Ruth</a:t>
            </a: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 mei 2023</a:t>
            </a:r>
          </a:p>
        </p:txBody>
      </p:sp>
      <p:sp>
        <p:nvSpPr>
          <p:cNvPr id="5" name="Titel 4">
            <a:extLst>
              <a:ext uri="{FF2B5EF4-FFF2-40B4-BE49-F238E27FC236}">
                <a16:creationId xmlns:a16="http://schemas.microsoft.com/office/drawing/2014/main" id="{B473F13C-FF7E-4E70-A698-88B7E70D9F41}"/>
              </a:ext>
            </a:extLst>
          </p:cNvPr>
          <p:cNvSpPr>
            <a:spLocks noGrp="1"/>
          </p:cNvSpPr>
          <p:nvPr>
            <p:ph type="title"/>
          </p:nvPr>
        </p:nvSpPr>
        <p:spPr/>
        <p:txBody>
          <a:bodyPr>
            <a:normAutofit/>
          </a:bodyPr>
          <a:lstStyle/>
          <a:p>
            <a:r>
              <a:rPr lang="nl-NL" sz="2400" b="0" dirty="0"/>
              <a:t>Afsluiting  | het Bijbelboek Ruth</a:t>
            </a:r>
          </a:p>
        </p:txBody>
      </p:sp>
      <p:sp>
        <p:nvSpPr>
          <p:cNvPr id="6" name="Tijdelijke aanduiding voor inhoud 5">
            <a:extLst>
              <a:ext uri="{FF2B5EF4-FFF2-40B4-BE49-F238E27FC236}">
                <a16:creationId xmlns:a16="http://schemas.microsoft.com/office/drawing/2014/main" id="{877F785E-D127-449C-BED0-29410BF52CFC}"/>
              </a:ext>
            </a:extLst>
          </p:cNvPr>
          <p:cNvSpPr>
            <a:spLocks noGrp="1"/>
          </p:cNvSpPr>
          <p:nvPr>
            <p:ph idx="1"/>
          </p:nvPr>
        </p:nvSpPr>
        <p:spPr/>
        <p:txBody>
          <a:bodyPr>
            <a:normAutofit/>
          </a:bodyPr>
          <a:lstStyle/>
          <a:p>
            <a:r>
              <a:rPr lang="nl-NL" sz="2600" dirty="0"/>
              <a:t>Ruth 3:9b</a:t>
            </a:r>
          </a:p>
          <a:p>
            <a:r>
              <a:rPr lang="nl-NL" sz="2600" dirty="0"/>
              <a:t>… ‘Laat mij bij u schuilen, want u kunt voor ons als losser optreden.’ </a:t>
            </a:r>
          </a:p>
          <a:p>
            <a:r>
              <a:rPr lang="nl-NL" sz="2600" dirty="0"/>
              <a:t>(HSV: Spreid uw vleugel over uw dienares uit, want u bent de losser.)</a:t>
            </a:r>
          </a:p>
        </p:txBody>
      </p:sp>
    </p:spTree>
    <p:extLst>
      <p:ext uri="{BB962C8B-B14F-4D97-AF65-F5344CB8AC3E}">
        <p14:creationId xmlns:p14="http://schemas.microsoft.com/office/powerpoint/2010/main" val="1180912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B8D94A1F-AE9E-470E-91A8-B5D82B92C52F}"/>
              </a:ext>
            </a:extLst>
          </p:cNvPr>
          <p:cNvSpPr>
            <a:spLocks noGrp="1"/>
          </p:cNvSpPr>
          <p:nvPr>
            <p:ph type="ftr" sz="quarter" idx="3"/>
          </p:nvPr>
        </p:nvSpPr>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9  | Jaar 1 | Ruth | mei 2023</a:t>
            </a:r>
          </a:p>
        </p:txBody>
      </p:sp>
      <p:sp>
        <p:nvSpPr>
          <p:cNvPr id="13315" name="Rectangle 3"/>
          <p:cNvSpPr>
            <a:spLocks noGrp="1" noChangeArrowheads="1"/>
          </p:cNvSpPr>
          <p:nvPr>
            <p:ph sz="quarter" idx="10"/>
          </p:nvPr>
        </p:nvSpPr>
        <p:spPr/>
        <p:txBody>
          <a:bodyPr>
            <a:normAutofit/>
          </a:bodyPr>
          <a:lstStyle/>
          <a:p>
            <a:pPr marL="342900" marR="0" lvl="1" indent="-342900" algn="l" defTabSz="914400" rtl="0" eaLnBrk="1" fontAlgn="base" latinLnBrk="0" hangingPunct="1">
              <a:lnSpc>
                <a:spcPct val="110000"/>
              </a:lnSpc>
              <a:spcBef>
                <a:spcPts val="400"/>
              </a:spcBef>
              <a:spcAft>
                <a:spcPct val="0"/>
              </a:spcAft>
              <a:buClrTx/>
              <a:buSzTx/>
              <a:buFont typeface="Wingdings" panose="05000000000000000000" pitchFamily="2" charset="2"/>
              <a:buChar char="ü"/>
              <a:tabLst/>
              <a:defRPr/>
            </a:pPr>
            <a:r>
              <a:rPr kumimoji="0" lang="nl-NL" sz="2200" b="0" i="0" u="none" strike="noStrike" kern="1200" cap="none" spc="0" normalizeH="0" baseline="0" noProof="0" dirty="0">
                <a:ln>
                  <a:noFill/>
                </a:ln>
                <a:solidFill>
                  <a:prstClr val="black"/>
                </a:solidFill>
                <a:effectLst/>
                <a:uLnTx/>
                <a:uFillTx/>
                <a:latin typeface="Calibri"/>
                <a:ea typeface="+mn-ea"/>
                <a:cs typeface="+mn-cs"/>
              </a:rPr>
              <a:t>Vakantie: een hele goede rustperiode toegewenst!</a:t>
            </a:r>
          </a:p>
          <a:p>
            <a:pPr marL="342900" marR="0" lvl="1" indent="-342900" algn="l" defTabSz="914400" rtl="0" eaLnBrk="1" fontAlgn="base" latinLnBrk="0" hangingPunct="1">
              <a:lnSpc>
                <a:spcPct val="110000"/>
              </a:lnSpc>
              <a:spcBef>
                <a:spcPts val="400"/>
              </a:spcBef>
              <a:spcAft>
                <a:spcPct val="0"/>
              </a:spcAft>
              <a:buClrTx/>
              <a:buSzTx/>
              <a:buFont typeface="Wingdings" panose="05000000000000000000" pitchFamily="2" charset="2"/>
              <a:buChar char="ü"/>
              <a:tabLst/>
              <a:defRPr/>
            </a:pPr>
            <a:endParaRPr kumimoji="0" lang="nl-NL" sz="2200" b="0" i="0" u="none" strike="noStrike" kern="1200" cap="none" spc="0" normalizeH="0" baseline="0" noProof="0" dirty="0">
              <a:ln>
                <a:noFill/>
              </a:ln>
              <a:solidFill>
                <a:prstClr val="black"/>
              </a:solidFill>
              <a:effectLst/>
              <a:uLnTx/>
              <a:uFillTx/>
              <a:latin typeface="Calibri"/>
              <a:ea typeface="+mn-ea"/>
              <a:cs typeface="+mn-cs"/>
            </a:endParaRPr>
          </a:p>
          <a:p>
            <a:pPr marL="342900" marR="0" lvl="1" indent="-342900" algn="l" defTabSz="914400" rtl="0" eaLnBrk="1" fontAlgn="base" latinLnBrk="0" hangingPunct="1">
              <a:lnSpc>
                <a:spcPct val="110000"/>
              </a:lnSpc>
              <a:spcBef>
                <a:spcPts val="400"/>
              </a:spcBef>
              <a:spcAft>
                <a:spcPct val="0"/>
              </a:spcAft>
              <a:buClrTx/>
              <a:buSzTx/>
              <a:buFont typeface="Wingdings" panose="05000000000000000000" pitchFamily="2" charset="2"/>
              <a:buChar char="ü"/>
              <a:tabLst/>
              <a:defRPr/>
            </a:pPr>
            <a:r>
              <a:rPr kumimoji="0" lang="nl-NL" sz="2200" b="0" i="0" u="none" strike="noStrike" kern="1200" cap="none" spc="0" normalizeH="0" baseline="0" noProof="0" dirty="0">
                <a:ln>
                  <a:noFill/>
                </a:ln>
                <a:solidFill>
                  <a:prstClr val="black"/>
                </a:solidFill>
                <a:effectLst/>
                <a:uLnTx/>
                <a:uFillTx/>
                <a:latin typeface="Calibri"/>
                <a:ea typeface="+mn-ea"/>
                <a:cs typeface="+mn-cs"/>
              </a:rPr>
              <a:t>Indien van toepassing: Succes met het tentamen!</a:t>
            </a:r>
          </a:p>
          <a:p>
            <a:pPr marL="342900" lvl="1" indent="-342900">
              <a:buFont typeface="Wingdings" panose="05000000000000000000" pitchFamily="2" charset="2"/>
              <a:buChar char="ü"/>
            </a:pPr>
            <a:endParaRPr lang="nl-NL" sz="2800" dirty="0"/>
          </a:p>
          <a:p>
            <a:pPr marL="342900" lvl="1" indent="-342900">
              <a:buFont typeface="Wingdings" panose="05000000000000000000" pitchFamily="2" charset="2"/>
              <a:buChar char="ü"/>
            </a:pPr>
            <a:endParaRPr lang="nl-NL" sz="2800" dirty="0"/>
          </a:p>
          <a:p>
            <a:pPr lvl="1"/>
            <a:endParaRPr lang="nl-NL" sz="2400" dirty="0"/>
          </a:p>
        </p:txBody>
      </p:sp>
      <p:sp>
        <p:nvSpPr>
          <p:cNvPr id="309250" name="Rectangle 2"/>
          <p:cNvSpPr>
            <a:spLocks noGrp="1" noChangeArrowheads="1"/>
          </p:cNvSpPr>
          <p:nvPr>
            <p:ph type="title"/>
          </p:nvPr>
        </p:nvSpPr>
        <p:spPr/>
        <p:txBody>
          <a:bodyPr/>
          <a:lstStyle/>
          <a:p>
            <a:r>
              <a:rPr lang="nl-NL" sz="2800" dirty="0"/>
              <a:t>Afronding</a:t>
            </a:r>
          </a:p>
        </p:txBody>
      </p:sp>
    </p:spTree>
    <p:extLst>
      <p:ext uri="{BB962C8B-B14F-4D97-AF65-F5344CB8AC3E}">
        <p14:creationId xmlns:p14="http://schemas.microsoft.com/office/powerpoint/2010/main" val="1956098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F6BDEAB-EB8B-411F-8898-3FE738DB68C1}"/>
              </a:ext>
            </a:extLst>
          </p:cNvPr>
          <p:cNvSpPr>
            <a:spLocks noGrp="1"/>
          </p:cNvSpPr>
          <p:nvPr>
            <p:ph type="ftr" sz="quarter" idx="1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8  | Jaar 1 | Rechters | april 2023</a:t>
            </a:r>
          </a:p>
        </p:txBody>
      </p:sp>
      <p:sp>
        <p:nvSpPr>
          <p:cNvPr id="5" name="Title 4"/>
          <p:cNvSpPr>
            <a:spLocks noGrp="1"/>
          </p:cNvSpPr>
          <p:nvPr>
            <p:ph type="title"/>
          </p:nvPr>
        </p:nvSpPr>
        <p:spPr/>
        <p:txBody>
          <a:bodyPr>
            <a:normAutofit/>
          </a:bodyPr>
          <a:lstStyle/>
          <a:p>
            <a:r>
              <a:rPr lang="en-US" b="0" dirty="0" err="1"/>
              <a:t>Bijlagen</a:t>
            </a:r>
            <a:r>
              <a:rPr lang="en-US" b="0" dirty="0"/>
              <a:t> </a:t>
            </a:r>
            <a:r>
              <a:rPr lang="en-US" b="0" dirty="0" err="1"/>
              <a:t>voor</a:t>
            </a:r>
            <a:r>
              <a:rPr lang="en-US" b="0" dirty="0"/>
              <a:t> de </a:t>
            </a:r>
            <a:r>
              <a:rPr lang="en-US" b="0" dirty="0" err="1"/>
              <a:t>docenten</a:t>
            </a:r>
            <a:endParaRPr lang="en-US" b="0" dirty="0"/>
          </a:p>
        </p:txBody>
      </p:sp>
    </p:spTree>
    <p:extLst>
      <p:ext uri="{BB962C8B-B14F-4D97-AF65-F5344CB8AC3E}">
        <p14:creationId xmlns:p14="http://schemas.microsoft.com/office/powerpoint/2010/main" val="226405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C8BD7-41A1-484E-A075-562136856753}"/>
              </a:ext>
            </a:extLst>
          </p:cNvPr>
          <p:cNvSpPr>
            <a:spLocks noGrp="1"/>
          </p:cNvSpPr>
          <p:nvPr>
            <p:ph type="title"/>
          </p:nvPr>
        </p:nvSpPr>
        <p:spPr>
          <a:xfrm>
            <a:off x="431999" y="188640"/>
            <a:ext cx="8544576" cy="720000"/>
          </a:xfrm>
        </p:spPr>
        <p:txBody>
          <a:bodyPr>
            <a:noAutofit/>
          </a:bodyPr>
          <a:lstStyle/>
          <a:p>
            <a:r>
              <a:rPr lang="nl-NL" sz="2800" b="0" dirty="0"/>
              <a:t>Opening| Mededelingen</a:t>
            </a:r>
          </a:p>
        </p:txBody>
      </p:sp>
      <p:sp>
        <p:nvSpPr>
          <p:cNvPr id="3" name="Tijdelijke aanduiding voor dianummer 2">
            <a:extLst>
              <a:ext uri="{FF2B5EF4-FFF2-40B4-BE49-F238E27FC236}">
                <a16:creationId xmlns:a16="http://schemas.microsoft.com/office/drawing/2014/main" id="{BF95C74A-2EF8-4802-948A-F7DFFB2F204F}"/>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59F71526-05CD-45ED-B6F3-C4CE3713A7ED}"/>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772E9054-1B8D-4F5B-9EC5-2ACC9E5958A1}"/>
              </a:ext>
            </a:extLst>
          </p:cNvPr>
          <p:cNvSpPr>
            <a:spLocks noGrp="1"/>
          </p:cNvSpPr>
          <p:nvPr>
            <p:ph sz="quarter" idx="10"/>
          </p:nvPr>
        </p:nvSpPr>
        <p:spPr>
          <a:xfrm>
            <a:off x="431998" y="1083449"/>
            <a:ext cx="6437528" cy="5140618"/>
          </a:xfrm>
        </p:spPr>
        <p:txBody>
          <a:bodyPr>
            <a:normAutofit/>
          </a:bodyPr>
          <a:lstStyle/>
          <a:p>
            <a:pPr marL="0" indent="0">
              <a:buNone/>
            </a:pPr>
            <a:endParaRPr lang="nl-NL" sz="2400" b="1" dirty="0"/>
          </a:p>
          <a:p>
            <a:pPr marL="0" indent="0">
              <a:buNone/>
            </a:pPr>
            <a:r>
              <a:rPr lang="nl-NL" sz="2400" b="1" dirty="0"/>
              <a:t>Studiedag</a:t>
            </a:r>
          </a:p>
          <a:p>
            <a:pPr marL="0" indent="0">
              <a:buNone/>
            </a:pPr>
            <a:r>
              <a:rPr lang="nl-NL" sz="2400" dirty="0"/>
              <a:t>Missionair kerk-zijn en </a:t>
            </a:r>
            <a:r>
              <a:rPr lang="nl-NL" sz="2400" dirty="0" err="1"/>
              <a:t>discipelschap</a:t>
            </a:r>
            <a:endParaRPr lang="nl-NL" sz="2400" dirty="0"/>
          </a:p>
          <a:p>
            <a:pPr marL="0" indent="0">
              <a:buNone/>
            </a:pPr>
            <a:r>
              <a:rPr lang="nl-NL" sz="2400" dirty="0"/>
              <a:t>Theo Visser</a:t>
            </a:r>
          </a:p>
          <a:p>
            <a:pPr marL="0" indent="0">
              <a:buNone/>
            </a:pPr>
            <a:r>
              <a:rPr lang="nl-NL" sz="2400" dirty="0"/>
              <a:t> Zaterdag 10 juni 2023 te Zwijndrecht</a:t>
            </a:r>
          </a:p>
          <a:p>
            <a:pPr marL="0" indent="0">
              <a:buNone/>
            </a:pPr>
            <a:endParaRPr lang="nl-NL" sz="2400" b="1" dirty="0"/>
          </a:p>
          <a:p>
            <a:pPr marL="0" indent="0">
              <a:buNone/>
            </a:pPr>
            <a:r>
              <a:rPr lang="nl-NL" sz="2400" b="1" dirty="0"/>
              <a:t>Tentamen</a:t>
            </a:r>
          </a:p>
          <a:p>
            <a:pPr marL="0" indent="0">
              <a:buNone/>
            </a:pPr>
            <a:r>
              <a:rPr lang="nl-NL" sz="2400" dirty="0"/>
              <a:t>Dinsdag 20 en zaterdag 24 juni</a:t>
            </a:r>
          </a:p>
          <a:p>
            <a:pPr marL="0" indent="0">
              <a:buNone/>
            </a:pPr>
            <a:endParaRPr lang="nl-NL" sz="2400" b="1" dirty="0"/>
          </a:p>
          <a:p>
            <a:pPr marL="0" indent="0">
              <a:buNone/>
            </a:pPr>
            <a:r>
              <a:rPr lang="nl-NL" sz="2400" b="1" dirty="0"/>
              <a:t>EC- Bijbelcursus OT 2023-2024</a:t>
            </a:r>
          </a:p>
          <a:p>
            <a:pPr marL="0" indent="0">
              <a:buNone/>
            </a:pPr>
            <a:r>
              <a:rPr lang="nl-NL" sz="2400" dirty="0"/>
              <a:t>September: open dagen!</a:t>
            </a:r>
          </a:p>
          <a:p>
            <a:pPr marL="0" indent="0">
              <a:buNone/>
            </a:pPr>
            <a:endParaRPr lang="nl-NL" sz="2400" dirty="0"/>
          </a:p>
          <a:p>
            <a:pPr marL="0" indent="0">
              <a:buNone/>
            </a:pPr>
            <a:endParaRPr lang="nl-NL" sz="900" dirty="0"/>
          </a:p>
          <a:p>
            <a:pPr marL="0" indent="0">
              <a:buNone/>
            </a:pPr>
            <a:endParaRPr lang="nl-NL" sz="800" dirty="0"/>
          </a:p>
          <a:p>
            <a:pPr marL="0" indent="0">
              <a:buNone/>
            </a:pPr>
            <a:endParaRPr lang="nl-NL" sz="800" dirty="0"/>
          </a:p>
          <a:p>
            <a:pPr marL="0" indent="0">
              <a:buNone/>
            </a:pPr>
            <a:endParaRPr lang="nl-NL" sz="800" dirty="0"/>
          </a:p>
          <a:p>
            <a:pPr marL="0" indent="0">
              <a:buNone/>
            </a:pPr>
            <a:endParaRPr lang="nl-NL" sz="800" dirty="0"/>
          </a:p>
          <a:p>
            <a:pPr marL="0" indent="0">
              <a:buNone/>
            </a:pPr>
            <a:endParaRPr lang="nl-NL" sz="800" dirty="0"/>
          </a:p>
          <a:p>
            <a:pPr marL="0" indent="0">
              <a:buNone/>
            </a:pPr>
            <a:endParaRPr lang="nl-NL" sz="800" dirty="0"/>
          </a:p>
          <a:p>
            <a:pPr marL="0" indent="0">
              <a:buNone/>
            </a:pPr>
            <a:endParaRPr lang="nl-NL" sz="800" dirty="0"/>
          </a:p>
          <a:p>
            <a:pPr marL="0" indent="0">
              <a:buNone/>
            </a:pPr>
            <a:endParaRPr lang="nl-NL" sz="2400" dirty="0"/>
          </a:p>
          <a:p>
            <a:pPr marL="0" indent="0">
              <a:buNone/>
            </a:pPr>
            <a:endParaRPr lang="nl-NL" sz="2600" dirty="0"/>
          </a:p>
        </p:txBody>
      </p:sp>
      <p:pic>
        <p:nvPicPr>
          <p:cNvPr id="16" name="Afbeelding 15">
            <a:extLst>
              <a:ext uri="{FF2B5EF4-FFF2-40B4-BE49-F238E27FC236}">
                <a16:creationId xmlns:a16="http://schemas.microsoft.com/office/drawing/2014/main" id="{1DABCA80-1DE6-78F6-1F24-308E773A5423}"/>
              </a:ext>
            </a:extLst>
          </p:cNvPr>
          <p:cNvPicPr>
            <a:picLocks noChangeAspect="1"/>
          </p:cNvPicPr>
          <p:nvPr/>
        </p:nvPicPr>
        <p:blipFill>
          <a:blip r:embed="rId3"/>
          <a:stretch>
            <a:fillRect/>
          </a:stretch>
        </p:blipFill>
        <p:spPr>
          <a:xfrm>
            <a:off x="5647766" y="1929020"/>
            <a:ext cx="3328810" cy="4111612"/>
          </a:xfrm>
          <a:prstGeom prst="rect">
            <a:avLst/>
          </a:prstGeom>
        </p:spPr>
      </p:pic>
      <p:sp>
        <p:nvSpPr>
          <p:cNvPr id="17" name="Rechthoek 16">
            <a:extLst>
              <a:ext uri="{FF2B5EF4-FFF2-40B4-BE49-F238E27FC236}">
                <a16:creationId xmlns:a16="http://schemas.microsoft.com/office/drawing/2014/main" id="{558EEE7D-920B-29B7-7923-1ECF394633CA}"/>
              </a:ext>
            </a:extLst>
          </p:cNvPr>
          <p:cNvSpPr/>
          <p:nvPr/>
        </p:nvSpPr>
        <p:spPr>
          <a:xfrm>
            <a:off x="6139544" y="3035194"/>
            <a:ext cx="607038" cy="899032"/>
          </a:xfrm>
          <a:prstGeom prst="rect">
            <a:avLst/>
          </a:prstGeom>
          <a:noFill/>
          <a:ln w="38100">
            <a:solidFill>
              <a:srgbClr val="C21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96380084-4507-8A0E-5732-9857131A9351}"/>
              </a:ext>
            </a:extLst>
          </p:cNvPr>
          <p:cNvSpPr/>
          <p:nvPr/>
        </p:nvSpPr>
        <p:spPr>
          <a:xfrm>
            <a:off x="7522668" y="4026434"/>
            <a:ext cx="1313970" cy="945588"/>
          </a:xfrm>
          <a:prstGeom prst="rect">
            <a:avLst/>
          </a:prstGeom>
          <a:noFill/>
          <a:ln w="38100">
            <a:solidFill>
              <a:srgbClr val="C21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7024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F6BDEAB-EB8B-411F-8898-3FE738DB68C1}"/>
              </a:ext>
            </a:extLst>
          </p:cNvPr>
          <p:cNvSpPr>
            <a:spLocks noGrp="1"/>
          </p:cNvSpPr>
          <p:nvPr>
            <p:ph type="ftr" sz="quarter" idx="1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8  | Jaar 1 | Rechters | april 2023</a:t>
            </a:r>
          </a:p>
        </p:txBody>
      </p:sp>
      <p:sp>
        <p:nvSpPr>
          <p:cNvPr id="5" name="Title 4"/>
          <p:cNvSpPr>
            <a:spLocks noGrp="1"/>
          </p:cNvSpPr>
          <p:nvPr>
            <p:ph type="title"/>
          </p:nvPr>
        </p:nvSpPr>
        <p:spPr/>
        <p:txBody>
          <a:bodyPr>
            <a:normAutofit/>
          </a:bodyPr>
          <a:lstStyle/>
          <a:p>
            <a:r>
              <a:rPr lang="en-US" b="0" dirty="0" err="1"/>
              <a:t>Bijlage</a:t>
            </a:r>
            <a:r>
              <a:rPr lang="en-US" b="0" dirty="0"/>
              <a:t> 1</a:t>
            </a:r>
          </a:p>
        </p:txBody>
      </p:sp>
    </p:spTree>
    <p:extLst>
      <p:ext uri="{BB962C8B-B14F-4D97-AF65-F5344CB8AC3E}">
        <p14:creationId xmlns:p14="http://schemas.microsoft.com/office/powerpoint/2010/main" val="1518193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p:txBody>
          <a:bodyPr/>
          <a:lstStyle/>
          <a:p>
            <a:r>
              <a:rPr lang="nl-NL" sz="2800" b="0" dirty="0">
                <a:solidFill>
                  <a:prstClr val="white"/>
                </a:solidFill>
              </a:rPr>
              <a:t>Opening |</a:t>
            </a:r>
            <a:r>
              <a:rPr kumimoji="0" lang="nl-NL" sz="2800" b="0" i="0" u="none" strike="noStrike" kern="1200" cap="none" spc="0" normalizeH="0" baseline="0" noProof="0" dirty="0">
                <a:ln>
                  <a:noFill/>
                </a:ln>
                <a:solidFill>
                  <a:prstClr val="white"/>
                </a:solidFill>
                <a:effectLst/>
                <a:uLnTx/>
                <a:uFillTx/>
                <a:latin typeface="Calibri"/>
                <a:ea typeface="+mj-ea"/>
                <a:cs typeface="+mj-cs"/>
              </a:rPr>
              <a:t> Opwekking 695 Stil </a:t>
            </a:r>
            <a:r>
              <a:rPr kumimoji="0" lang="nl-NL" sz="2800" b="1" i="0" u="none" strike="noStrike" kern="1200" cap="none" spc="0" normalizeH="0" baseline="0" noProof="0" dirty="0">
                <a:ln>
                  <a:noFill/>
                </a:ln>
                <a:solidFill>
                  <a:prstClr val="white"/>
                </a:solidFill>
                <a:effectLst/>
                <a:uLnTx/>
                <a:uFillTx/>
                <a:latin typeface="Calibri"/>
                <a:ea typeface="+mj-ea"/>
                <a:cs typeface="+mj-cs"/>
              </a:rPr>
              <a:t>  </a:t>
            </a:r>
            <a:r>
              <a:rPr lang="nl-NL" sz="2000" dirty="0">
                <a:hlinkClick r:id="rId3"/>
              </a:rPr>
              <a:t>Opwekking 695 - </a:t>
            </a:r>
            <a:r>
              <a:rPr lang="nl-NL" sz="2000" dirty="0" err="1">
                <a:hlinkClick r:id="rId3"/>
              </a:rPr>
              <a:t>Still</a:t>
            </a:r>
            <a:r>
              <a:rPr lang="nl-NL" sz="2000" dirty="0">
                <a:hlinkClick r:id="rId3"/>
              </a:rPr>
              <a:t> - YouTube</a:t>
            </a:r>
            <a:endParaRPr lang="nl-NL" sz="2800"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1EA1A1C3-815C-A7A5-2BD5-DAAA1B9AADE5}"/>
              </a:ext>
            </a:extLst>
          </p:cNvPr>
          <p:cNvSpPr>
            <a:spLocks noGrp="1"/>
          </p:cNvSpPr>
          <p:nvPr>
            <p:ph sz="quarter" idx="10"/>
          </p:nvPr>
        </p:nvSpPr>
        <p:spPr>
          <a:xfrm>
            <a:off x="432000" y="1269279"/>
            <a:ext cx="4424309" cy="4742053"/>
          </a:xfrm>
        </p:spPr>
        <p:txBody>
          <a:bodyPr>
            <a:normAutofit fontScale="92500"/>
          </a:bodyPr>
          <a:lstStyle/>
          <a:p>
            <a:pPr marL="0" indent="0">
              <a:buNone/>
            </a:pPr>
            <a:r>
              <a:rPr lang="nl-NL" sz="2400" dirty="0"/>
              <a:t>Verberg mij nu</a:t>
            </a:r>
          </a:p>
          <a:p>
            <a:pPr marL="0" indent="0">
              <a:buNone/>
            </a:pPr>
            <a:r>
              <a:rPr lang="nl-NL" sz="2400" dirty="0"/>
              <a:t>Onder uw vleugels Heer</a:t>
            </a:r>
          </a:p>
          <a:p>
            <a:pPr marL="0" indent="0">
              <a:buNone/>
            </a:pPr>
            <a:r>
              <a:rPr lang="nl-NL" sz="2400" dirty="0"/>
              <a:t>Houd mij vast</a:t>
            </a:r>
          </a:p>
          <a:p>
            <a:pPr marL="0" indent="0">
              <a:buNone/>
            </a:pPr>
            <a:r>
              <a:rPr lang="nl-NL" sz="2400" dirty="0"/>
              <a:t>In Uw sterke hand</a:t>
            </a:r>
          </a:p>
          <a:p>
            <a:pPr marL="0" indent="0">
              <a:buNone/>
            </a:pPr>
            <a:endParaRPr lang="nl-NL" sz="2400" dirty="0"/>
          </a:p>
          <a:p>
            <a:pPr marL="0" indent="0">
              <a:buNone/>
            </a:pPr>
            <a:r>
              <a:rPr lang="nl-NL" sz="2400" dirty="0"/>
              <a:t>Als de oceaan haar krachten toont</a:t>
            </a:r>
          </a:p>
          <a:p>
            <a:pPr marL="0" indent="0">
              <a:buNone/>
            </a:pPr>
            <a:r>
              <a:rPr lang="nl-NL" sz="2400" dirty="0"/>
              <a:t>Zweef ik met U hoog</a:t>
            </a:r>
          </a:p>
          <a:p>
            <a:pPr marL="0" indent="0">
              <a:buNone/>
            </a:pPr>
            <a:r>
              <a:rPr lang="nl-NL" sz="2400" dirty="0"/>
              <a:t>boven de storm</a:t>
            </a:r>
          </a:p>
          <a:p>
            <a:pPr marL="0" indent="0">
              <a:buNone/>
            </a:pPr>
            <a:r>
              <a:rPr lang="nl-NL" sz="2400" dirty="0"/>
              <a:t>Vader, U bent sterker dan de vloed</a:t>
            </a:r>
          </a:p>
          <a:p>
            <a:pPr marL="0" indent="0">
              <a:buNone/>
            </a:pPr>
            <a:r>
              <a:rPr lang="nl-NL" sz="2400" dirty="0"/>
              <a:t>dan word ik stil;</a:t>
            </a:r>
          </a:p>
          <a:p>
            <a:pPr marL="0" indent="0">
              <a:buNone/>
            </a:pPr>
            <a:r>
              <a:rPr lang="nl-NL" sz="2400" dirty="0"/>
              <a:t>U bent mijn God!</a:t>
            </a:r>
          </a:p>
        </p:txBody>
      </p:sp>
      <p:sp>
        <p:nvSpPr>
          <p:cNvPr id="6" name="Tijdelijke aanduiding voor inhoud 4">
            <a:extLst>
              <a:ext uri="{FF2B5EF4-FFF2-40B4-BE49-F238E27FC236}">
                <a16:creationId xmlns:a16="http://schemas.microsoft.com/office/drawing/2014/main" id="{E34E3634-1EAC-79CD-E90C-CFE41300CBA0}"/>
              </a:ext>
            </a:extLst>
          </p:cNvPr>
          <p:cNvSpPr txBox="1">
            <a:spLocks/>
          </p:cNvSpPr>
          <p:nvPr/>
        </p:nvSpPr>
        <p:spPr>
          <a:xfrm>
            <a:off x="4787567" y="1269279"/>
            <a:ext cx="4356433" cy="4742053"/>
          </a:xfrm>
          <a:prstGeom prst="rect">
            <a:avLst/>
          </a:prstGeom>
        </p:spPr>
        <p:txBody>
          <a:bodyPr vert="horz" lIns="91440" tIns="45720" rIns="91440" bIns="45720" rtlCol="0">
            <a:normAutofit fontScale="92500"/>
          </a:bodyPr>
          <a:lstStyle>
            <a:lvl1pPr marL="257175" indent="-257175" algn="l" rtl="0" eaLnBrk="1" fontAlgn="base" hangingPunct="1">
              <a:lnSpc>
                <a:spcPct val="110000"/>
              </a:lnSpc>
              <a:spcBef>
                <a:spcPts val="300"/>
              </a:spcBef>
              <a:spcAft>
                <a:spcPct val="0"/>
              </a:spcAft>
              <a:buFont typeface="Wingdings" panose="05000000000000000000" pitchFamily="2" charset="2"/>
              <a:buChar char="§"/>
              <a:defRPr sz="1800" kern="1200">
                <a:solidFill>
                  <a:schemeClr val="tx1"/>
                </a:solidFill>
                <a:latin typeface="+mj-lt"/>
                <a:ea typeface="+mn-ea"/>
                <a:cs typeface="+mn-cs"/>
              </a:defRPr>
            </a:lvl1pPr>
            <a:lvl2pPr marL="557213" indent="-214313" algn="l" rtl="0" eaLnBrk="1" fontAlgn="base" hangingPunct="1">
              <a:lnSpc>
                <a:spcPct val="110000"/>
              </a:lnSpc>
              <a:spcBef>
                <a:spcPts val="300"/>
              </a:spcBef>
              <a:spcAft>
                <a:spcPct val="0"/>
              </a:spcAft>
              <a:buFont typeface="Wingdings" panose="05000000000000000000" pitchFamily="2" charset="2"/>
              <a:buChar char="§"/>
              <a:defRPr sz="1650" kern="1200">
                <a:solidFill>
                  <a:schemeClr val="tx1"/>
                </a:solidFill>
                <a:latin typeface="+mj-lt"/>
                <a:ea typeface="+mn-ea"/>
                <a:cs typeface="+mn-cs"/>
              </a:defRPr>
            </a:lvl2pPr>
            <a:lvl3pPr marL="857250" indent="-171450" algn="l" rtl="0" eaLnBrk="1" fontAlgn="base" hangingPunct="1">
              <a:lnSpc>
                <a:spcPct val="110000"/>
              </a:lnSpc>
              <a:spcBef>
                <a:spcPts val="300"/>
              </a:spcBef>
              <a:spcAft>
                <a:spcPct val="0"/>
              </a:spcAft>
              <a:buFont typeface="Wingdings" panose="05000000000000000000" pitchFamily="2" charset="2"/>
              <a:buChar char="§"/>
              <a:defRPr sz="1650" kern="1200">
                <a:solidFill>
                  <a:schemeClr val="tx1"/>
                </a:solidFill>
                <a:latin typeface="+mj-lt"/>
                <a:ea typeface="+mn-ea"/>
                <a:cs typeface="+mn-cs"/>
              </a:defRPr>
            </a:lvl3pPr>
            <a:lvl4pPr marL="1200150" indent="-171450" algn="l" rtl="0" eaLnBrk="1" fontAlgn="base" hangingPunct="1">
              <a:lnSpc>
                <a:spcPct val="110000"/>
              </a:lnSpc>
              <a:spcBef>
                <a:spcPts val="300"/>
              </a:spcBef>
              <a:spcAft>
                <a:spcPct val="0"/>
              </a:spcAft>
              <a:buFont typeface="Wingdings" panose="05000000000000000000" pitchFamily="2" charset="2"/>
              <a:buChar char="§"/>
              <a:defRPr sz="1650" kern="1200">
                <a:solidFill>
                  <a:schemeClr val="tx1"/>
                </a:solidFill>
                <a:latin typeface="+mj-lt"/>
                <a:ea typeface="+mn-ea"/>
                <a:cs typeface="+mn-cs"/>
              </a:defRPr>
            </a:lvl4pPr>
            <a:lvl5pPr marL="1543050" indent="-171450" algn="l" rtl="0" eaLnBrk="1" fontAlgn="base" hangingPunct="1">
              <a:lnSpc>
                <a:spcPct val="110000"/>
              </a:lnSpc>
              <a:spcBef>
                <a:spcPts val="300"/>
              </a:spcBef>
              <a:spcAft>
                <a:spcPct val="0"/>
              </a:spcAft>
              <a:buFont typeface="Wingdings" panose="05000000000000000000" pitchFamily="2" charset="2"/>
              <a:buChar char="§"/>
              <a:defRPr sz="1650" kern="1200">
                <a:solidFill>
                  <a:schemeClr val="tx1"/>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Font typeface="Wingdings" panose="05000000000000000000" pitchFamily="2" charset="2"/>
              <a:buNone/>
            </a:pPr>
            <a:r>
              <a:rPr lang="nl-NL" sz="2400" dirty="0"/>
              <a:t>vind rust mijn ziel</a:t>
            </a:r>
          </a:p>
          <a:p>
            <a:pPr marL="0" indent="0">
              <a:buFont typeface="Wingdings" panose="05000000000000000000" pitchFamily="2" charset="2"/>
              <a:buNone/>
            </a:pPr>
            <a:r>
              <a:rPr lang="nl-NL" sz="2400" dirty="0"/>
              <a:t>in God alleen</a:t>
            </a:r>
          </a:p>
          <a:p>
            <a:pPr marL="0" indent="0">
              <a:buFont typeface="Wingdings" panose="05000000000000000000" pitchFamily="2" charset="2"/>
              <a:buNone/>
            </a:pPr>
            <a:r>
              <a:rPr lang="nl-NL" sz="2400" dirty="0"/>
              <a:t>ken Zijn kracht</a:t>
            </a:r>
          </a:p>
          <a:p>
            <a:pPr marL="0" indent="0">
              <a:buFont typeface="Wingdings" panose="05000000000000000000" pitchFamily="2" charset="2"/>
              <a:buNone/>
            </a:pPr>
            <a:r>
              <a:rPr lang="nl-NL" sz="2400" dirty="0"/>
              <a:t>vertrouw Hem en wees stil</a:t>
            </a:r>
          </a:p>
          <a:p>
            <a:pPr marL="0" indent="0">
              <a:buFont typeface="Wingdings" panose="05000000000000000000" pitchFamily="2" charset="2"/>
              <a:buNone/>
            </a:pPr>
            <a:endParaRPr lang="nl-NL" sz="2400" dirty="0"/>
          </a:p>
          <a:p>
            <a:pPr marL="0" indent="0">
              <a:buFont typeface="Wingdings" panose="05000000000000000000" pitchFamily="2" charset="2"/>
              <a:buNone/>
            </a:pPr>
            <a:r>
              <a:rPr lang="nl-NL" sz="2400" dirty="0"/>
              <a:t>Als de oceaan haar krachten toont</a:t>
            </a:r>
          </a:p>
          <a:p>
            <a:pPr marL="0" indent="0">
              <a:buFont typeface="Wingdings" panose="05000000000000000000" pitchFamily="2" charset="2"/>
              <a:buNone/>
            </a:pPr>
            <a:r>
              <a:rPr lang="nl-NL" sz="2400" dirty="0"/>
              <a:t>zweef ik met U hoog</a:t>
            </a:r>
          </a:p>
          <a:p>
            <a:pPr marL="0" indent="0">
              <a:buFont typeface="Wingdings" panose="05000000000000000000" pitchFamily="2" charset="2"/>
              <a:buNone/>
            </a:pPr>
            <a:r>
              <a:rPr lang="nl-NL" sz="2400" dirty="0"/>
              <a:t>boven de storm</a:t>
            </a:r>
          </a:p>
          <a:p>
            <a:pPr marL="0" indent="0">
              <a:buFont typeface="Wingdings" panose="05000000000000000000" pitchFamily="2" charset="2"/>
              <a:buNone/>
            </a:pPr>
            <a:r>
              <a:rPr lang="nl-NL" sz="2400" dirty="0"/>
              <a:t>Vader, U bent sterker dan de vloed</a:t>
            </a:r>
          </a:p>
          <a:p>
            <a:pPr marL="0" indent="0">
              <a:buFont typeface="Wingdings" panose="05000000000000000000" pitchFamily="2" charset="2"/>
              <a:buNone/>
            </a:pPr>
            <a:r>
              <a:rPr lang="nl-NL" sz="2400" dirty="0"/>
              <a:t>dan word ik stil;</a:t>
            </a:r>
          </a:p>
          <a:p>
            <a:pPr marL="0" indent="0">
              <a:buFont typeface="Wingdings" panose="05000000000000000000" pitchFamily="2" charset="2"/>
              <a:buNone/>
            </a:pPr>
            <a:r>
              <a:rPr lang="nl-NL" sz="2400" dirty="0"/>
              <a:t>U bent mijn God!</a:t>
            </a:r>
          </a:p>
        </p:txBody>
      </p:sp>
    </p:spTree>
    <p:extLst>
      <p:ext uri="{BB962C8B-B14F-4D97-AF65-F5344CB8AC3E}">
        <p14:creationId xmlns:p14="http://schemas.microsoft.com/office/powerpoint/2010/main" val="3986244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F6BDEAB-EB8B-411F-8898-3FE738DB68C1}"/>
              </a:ext>
            </a:extLst>
          </p:cNvPr>
          <p:cNvSpPr>
            <a:spLocks noGrp="1"/>
          </p:cNvSpPr>
          <p:nvPr>
            <p:ph type="ftr" sz="quarter" idx="1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8  | Jaar 1 | Rechters | april 2023</a:t>
            </a:r>
          </a:p>
        </p:txBody>
      </p:sp>
      <p:sp>
        <p:nvSpPr>
          <p:cNvPr id="5" name="Title 4"/>
          <p:cNvSpPr>
            <a:spLocks noGrp="1"/>
          </p:cNvSpPr>
          <p:nvPr>
            <p:ph type="title"/>
          </p:nvPr>
        </p:nvSpPr>
        <p:spPr/>
        <p:txBody>
          <a:bodyPr>
            <a:normAutofit/>
          </a:bodyPr>
          <a:lstStyle/>
          <a:p>
            <a:r>
              <a:rPr lang="en-US" b="0" dirty="0" err="1"/>
              <a:t>Bijlage</a:t>
            </a:r>
            <a:r>
              <a:rPr lang="en-US" b="0" dirty="0"/>
              <a:t> 2</a:t>
            </a:r>
          </a:p>
        </p:txBody>
      </p:sp>
    </p:spTree>
    <p:extLst>
      <p:ext uri="{BB962C8B-B14F-4D97-AF65-F5344CB8AC3E}">
        <p14:creationId xmlns:p14="http://schemas.microsoft.com/office/powerpoint/2010/main" val="1680095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p:txBody>
          <a:bodyPr>
            <a:normAutofit/>
          </a:bodyPr>
          <a:lstStyle/>
          <a:p>
            <a:r>
              <a:rPr lang="nl-NL" sz="2800" b="0" dirty="0">
                <a:solidFill>
                  <a:prstClr val="white"/>
                </a:solidFill>
              </a:rPr>
              <a:t>Inleiding | Ruth en het Pinksterfeest </a:t>
            </a:r>
            <a:endParaRPr lang="nl-NL"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8  | Jaar 1 | Rechters | april 2023</a:t>
            </a:r>
          </a:p>
        </p:txBody>
      </p:sp>
      <p:sp>
        <p:nvSpPr>
          <p:cNvPr id="7" name="Tijdelijke aanduiding voor inhoud 6">
            <a:extLst>
              <a:ext uri="{FF2B5EF4-FFF2-40B4-BE49-F238E27FC236}">
                <a16:creationId xmlns:a16="http://schemas.microsoft.com/office/drawing/2014/main" id="{1E17C067-F7C4-A06E-F42B-8740AD78118E}"/>
              </a:ext>
            </a:extLst>
          </p:cNvPr>
          <p:cNvSpPr>
            <a:spLocks noGrp="1"/>
          </p:cNvSpPr>
          <p:nvPr>
            <p:ph sz="quarter" idx="10"/>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nl-NL" sz="2400" b="0" i="1" u="none" strike="noStrike" kern="1200" cap="none" spc="0" normalizeH="0" baseline="0" noProof="0" dirty="0">
                <a:ln>
                  <a:noFill/>
                </a:ln>
                <a:solidFill>
                  <a:prstClr val="black"/>
                </a:solidFill>
                <a:effectLst/>
                <a:uLnTx/>
                <a:uFillTx/>
                <a:latin typeface="Calibri"/>
                <a:ea typeface="+mn-ea"/>
                <a:cs typeface="+mn-cs"/>
              </a:rPr>
              <a:t>Ruth 1:6b ‘Uw volk is mijn volk, uw God is mijn God …’</a:t>
            </a:r>
          </a:p>
          <a:p>
            <a:pPr marL="0" indent="0">
              <a:buNone/>
            </a:pPr>
            <a:endParaRPr lang="nl-NL" dirty="0"/>
          </a:p>
        </p:txBody>
      </p:sp>
      <p:pic>
        <p:nvPicPr>
          <p:cNvPr id="8" name="Afbeelding 7">
            <a:extLst>
              <a:ext uri="{FF2B5EF4-FFF2-40B4-BE49-F238E27FC236}">
                <a16:creationId xmlns:a16="http://schemas.microsoft.com/office/drawing/2014/main" id="{B4ABF6F7-5515-4A22-5C1F-3F164D701773}"/>
              </a:ext>
            </a:extLst>
          </p:cNvPr>
          <p:cNvPicPr>
            <a:picLocks noChangeAspect="1"/>
          </p:cNvPicPr>
          <p:nvPr/>
        </p:nvPicPr>
        <p:blipFill>
          <a:blip r:embed="rId3"/>
          <a:stretch>
            <a:fillRect/>
          </a:stretch>
        </p:blipFill>
        <p:spPr>
          <a:xfrm>
            <a:off x="2036269" y="1705704"/>
            <a:ext cx="4364531" cy="4243575"/>
          </a:xfrm>
          <a:prstGeom prst="rect">
            <a:avLst/>
          </a:prstGeom>
        </p:spPr>
      </p:pic>
      <p:sp>
        <p:nvSpPr>
          <p:cNvPr id="9" name="Rechthoek: afgeronde hoeken 8">
            <a:extLst>
              <a:ext uri="{FF2B5EF4-FFF2-40B4-BE49-F238E27FC236}">
                <a16:creationId xmlns:a16="http://schemas.microsoft.com/office/drawing/2014/main" id="{E7BF8456-A88E-5DB5-FE64-D87182E788BF}"/>
              </a:ext>
            </a:extLst>
          </p:cNvPr>
          <p:cNvSpPr/>
          <p:nvPr/>
        </p:nvSpPr>
        <p:spPr>
          <a:xfrm>
            <a:off x="6643840" y="2242217"/>
            <a:ext cx="1825120" cy="925950"/>
          </a:xfrm>
          <a:prstGeom prst="roundRect">
            <a:avLst/>
          </a:prstGeom>
          <a:solidFill>
            <a:schemeClr val="tx1"/>
          </a:solidFill>
          <a:ln w="25400" cap="flat" cmpd="sng" algn="ctr">
            <a:solidFill>
              <a:srgbClr val="5B2074">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nl-NL" sz="2000" b="1" i="0" u="none" strike="noStrike" kern="0" cap="none" spc="0" normalizeH="0" baseline="0" noProof="0" dirty="0">
                <a:ln>
                  <a:noFill/>
                </a:ln>
                <a:solidFill>
                  <a:prstClr val="white"/>
                </a:solidFill>
                <a:effectLst/>
                <a:uLnTx/>
                <a:uFillTx/>
                <a:latin typeface="Calibri"/>
                <a:ea typeface="+mn-ea"/>
                <a:cs typeface="+mn-cs"/>
              </a:rPr>
              <a:t>Moab: oogstfeesten Baäl en </a:t>
            </a:r>
            <a:r>
              <a:rPr kumimoji="0" lang="nl-NL" sz="2000" b="1" i="0" u="none" strike="noStrike" kern="0" cap="none" spc="0" normalizeH="0" baseline="0" noProof="0" dirty="0" err="1">
                <a:ln>
                  <a:noFill/>
                </a:ln>
                <a:solidFill>
                  <a:prstClr val="white"/>
                </a:solidFill>
                <a:effectLst/>
                <a:uLnTx/>
                <a:uFillTx/>
                <a:latin typeface="Calibri"/>
                <a:ea typeface="+mn-ea"/>
                <a:cs typeface="+mn-cs"/>
              </a:rPr>
              <a:t>Asjera</a:t>
            </a:r>
            <a:endParaRPr kumimoji="0" lang="nl-NL" sz="20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hthoek: afgeronde hoeken 9">
            <a:extLst>
              <a:ext uri="{FF2B5EF4-FFF2-40B4-BE49-F238E27FC236}">
                <a16:creationId xmlns:a16="http://schemas.microsoft.com/office/drawing/2014/main" id="{7EBDEB11-F127-19A0-258F-4D83FFF2BD56}"/>
              </a:ext>
            </a:extLst>
          </p:cNvPr>
          <p:cNvSpPr/>
          <p:nvPr/>
        </p:nvSpPr>
        <p:spPr>
          <a:xfrm>
            <a:off x="1523148" y="5189650"/>
            <a:ext cx="2676176" cy="720001"/>
          </a:xfrm>
          <a:prstGeom prst="roundRect">
            <a:avLst/>
          </a:prstGeom>
          <a:solidFill>
            <a:srgbClr val="C2165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a:ln>
                  <a:noFill/>
                </a:ln>
                <a:solidFill>
                  <a:prstClr val="white"/>
                </a:solidFill>
                <a:effectLst/>
                <a:uLnTx/>
                <a:uFillTx/>
                <a:latin typeface="Calibri" panose="020F0502020204030204"/>
                <a:ea typeface="+mn-ea"/>
                <a:cs typeface="+mn-cs"/>
              </a:rPr>
              <a:t>Sinaï</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err="1">
                <a:ln>
                  <a:noFill/>
                </a:ln>
                <a:solidFill>
                  <a:prstClr val="white"/>
                </a:solidFill>
                <a:effectLst/>
                <a:uLnTx/>
                <a:uFillTx/>
                <a:latin typeface="Calibri" panose="020F0502020204030204"/>
                <a:ea typeface="+mn-ea"/>
                <a:cs typeface="+mn-cs"/>
              </a:rPr>
              <a:t>Sjavoeot</a:t>
            </a:r>
            <a:r>
              <a:rPr kumimoji="0" lang="nl-NL" sz="2000" b="1" i="0" u="none" strike="noStrike" kern="0" cap="none" spc="0" normalizeH="0" baseline="0" noProof="0" dirty="0">
                <a:ln>
                  <a:noFill/>
                </a:ln>
                <a:solidFill>
                  <a:prstClr val="white"/>
                </a:solidFill>
                <a:effectLst/>
                <a:uLnTx/>
                <a:uFillTx/>
                <a:latin typeface="Calibri" panose="020F0502020204030204"/>
                <a:ea typeface="+mn-ea"/>
                <a:cs typeface="+mn-cs"/>
              </a:rPr>
              <a:t> (Pinksteren</a:t>
            </a:r>
            <a:r>
              <a:rPr kumimoji="0" lang="nl-NL" sz="1800" b="1" i="0" u="none" strike="noStrike" kern="0" cap="none" spc="0" normalizeH="0" baseline="0" noProof="0" dirty="0">
                <a:ln>
                  <a:noFill/>
                </a:ln>
                <a:solidFill>
                  <a:prstClr val="white"/>
                </a:solidFill>
                <a:effectLst/>
                <a:uLnTx/>
                <a:uFillTx/>
                <a:latin typeface="Calibri" panose="020F0502020204030204"/>
                <a:ea typeface="+mn-ea"/>
                <a:cs typeface="+mn-cs"/>
              </a:rPr>
              <a:t>)</a:t>
            </a:r>
          </a:p>
        </p:txBody>
      </p:sp>
      <p:sp>
        <p:nvSpPr>
          <p:cNvPr id="11" name="Rechthoek: afgeronde hoeken 10">
            <a:extLst>
              <a:ext uri="{FF2B5EF4-FFF2-40B4-BE49-F238E27FC236}">
                <a16:creationId xmlns:a16="http://schemas.microsoft.com/office/drawing/2014/main" id="{8E190431-264E-23A0-52D2-EE8148DA9A46}"/>
              </a:ext>
            </a:extLst>
          </p:cNvPr>
          <p:cNvSpPr/>
          <p:nvPr/>
        </p:nvSpPr>
        <p:spPr>
          <a:xfrm>
            <a:off x="181661" y="2527519"/>
            <a:ext cx="2066528" cy="640648"/>
          </a:xfrm>
          <a:prstGeom prst="roundRect">
            <a:avLst/>
          </a:prstGeom>
          <a:solidFill>
            <a:srgbClr val="CE075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a:ln>
                  <a:noFill/>
                </a:ln>
                <a:solidFill>
                  <a:prstClr val="white"/>
                </a:solidFill>
                <a:effectLst/>
                <a:uLnTx/>
                <a:uFillTx/>
                <a:latin typeface="Calibri" panose="020F0502020204030204"/>
                <a:ea typeface="+mn-ea"/>
                <a:cs typeface="+mn-cs"/>
              </a:rPr>
              <a:t>Uittocht Pesach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a:ln>
                  <a:noFill/>
                </a:ln>
                <a:solidFill>
                  <a:prstClr val="white"/>
                </a:solidFill>
                <a:effectLst/>
                <a:uLnTx/>
                <a:uFillTx/>
                <a:latin typeface="Calibri" panose="020F0502020204030204"/>
                <a:ea typeface="+mn-ea"/>
                <a:cs typeface="+mn-cs"/>
              </a:rPr>
              <a:t>(Pasen)</a:t>
            </a:r>
          </a:p>
        </p:txBody>
      </p:sp>
      <p:sp>
        <p:nvSpPr>
          <p:cNvPr id="13" name="Rechthoek: afgeronde hoeken 12">
            <a:extLst>
              <a:ext uri="{FF2B5EF4-FFF2-40B4-BE49-F238E27FC236}">
                <a16:creationId xmlns:a16="http://schemas.microsoft.com/office/drawing/2014/main" id="{98835A6A-284B-A439-7D93-465204C57CD5}"/>
              </a:ext>
            </a:extLst>
          </p:cNvPr>
          <p:cNvSpPr/>
          <p:nvPr/>
        </p:nvSpPr>
        <p:spPr>
          <a:xfrm>
            <a:off x="3680735" y="3168167"/>
            <a:ext cx="2066528" cy="640648"/>
          </a:xfrm>
          <a:prstGeom prst="roundRect">
            <a:avLst/>
          </a:prstGeom>
          <a:solidFill>
            <a:srgbClr val="CE075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0" cap="none" spc="0" normalizeH="0" baseline="0" noProof="0" dirty="0">
                <a:ln>
                  <a:noFill/>
                </a:ln>
                <a:solidFill>
                  <a:prstClr val="white"/>
                </a:solidFill>
                <a:effectLst/>
                <a:uLnTx/>
                <a:uFillTx/>
                <a:latin typeface="Calibri" panose="020F0502020204030204"/>
                <a:ea typeface="+mn-ea"/>
                <a:cs typeface="+mn-cs"/>
              </a:rPr>
              <a:t>De woestijntocht Loofhutten</a:t>
            </a:r>
          </a:p>
        </p:txBody>
      </p:sp>
      <p:sp>
        <p:nvSpPr>
          <p:cNvPr id="14" name="Rechthoek: afgeronde hoeken 13">
            <a:extLst>
              <a:ext uri="{FF2B5EF4-FFF2-40B4-BE49-F238E27FC236}">
                <a16:creationId xmlns:a16="http://schemas.microsoft.com/office/drawing/2014/main" id="{EBD95817-97E0-B955-C56D-DB9606CC7E4C}"/>
              </a:ext>
            </a:extLst>
          </p:cNvPr>
          <p:cNvSpPr/>
          <p:nvPr/>
        </p:nvSpPr>
        <p:spPr>
          <a:xfrm>
            <a:off x="2964018" y="1787332"/>
            <a:ext cx="2470611" cy="413417"/>
          </a:xfrm>
          <a:prstGeom prst="roundRect">
            <a:avLst/>
          </a:prstGeom>
          <a:solidFill>
            <a:srgbClr val="591E7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1" u="none" strike="noStrike" kern="0" cap="none" spc="0" normalizeH="0" baseline="0" noProof="0" dirty="0">
                <a:ln>
                  <a:noFill/>
                </a:ln>
                <a:solidFill>
                  <a:prstClr val="white"/>
                </a:solidFill>
                <a:effectLst/>
                <a:uLnTx/>
                <a:uFillTx/>
                <a:latin typeface="Calibri" panose="020F0502020204030204"/>
                <a:ea typeface="+mn-ea"/>
                <a:cs typeface="+mn-cs"/>
              </a:rPr>
              <a:t>Feesten in het land</a:t>
            </a:r>
          </a:p>
        </p:txBody>
      </p:sp>
    </p:spTree>
    <p:extLst>
      <p:ext uri="{BB962C8B-B14F-4D97-AF65-F5344CB8AC3E}">
        <p14:creationId xmlns:p14="http://schemas.microsoft.com/office/powerpoint/2010/main" val="240629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F6BDEAB-EB8B-411F-8898-3FE738DB68C1}"/>
              </a:ext>
            </a:extLst>
          </p:cNvPr>
          <p:cNvSpPr>
            <a:spLocks noGrp="1"/>
          </p:cNvSpPr>
          <p:nvPr>
            <p:ph type="ftr" sz="quarter" idx="1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8  | Jaar 1 | Rechters | april 2023</a:t>
            </a:r>
          </a:p>
        </p:txBody>
      </p:sp>
      <p:sp>
        <p:nvSpPr>
          <p:cNvPr id="5" name="Title 4"/>
          <p:cNvSpPr>
            <a:spLocks noGrp="1"/>
          </p:cNvSpPr>
          <p:nvPr>
            <p:ph type="title"/>
          </p:nvPr>
        </p:nvSpPr>
        <p:spPr/>
        <p:txBody>
          <a:bodyPr>
            <a:normAutofit/>
          </a:bodyPr>
          <a:lstStyle/>
          <a:p>
            <a:r>
              <a:rPr lang="en-US" b="0" dirty="0" err="1"/>
              <a:t>Bijlage</a:t>
            </a:r>
            <a:r>
              <a:rPr lang="en-US" b="0" dirty="0"/>
              <a:t> 3</a:t>
            </a:r>
          </a:p>
        </p:txBody>
      </p:sp>
    </p:spTree>
    <p:extLst>
      <p:ext uri="{BB962C8B-B14F-4D97-AF65-F5344CB8AC3E}">
        <p14:creationId xmlns:p14="http://schemas.microsoft.com/office/powerpoint/2010/main" val="14296065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C8BD7-41A1-484E-A075-562136856753}"/>
              </a:ext>
            </a:extLst>
          </p:cNvPr>
          <p:cNvSpPr>
            <a:spLocks noGrp="1"/>
          </p:cNvSpPr>
          <p:nvPr>
            <p:ph type="title"/>
          </p:nvPr>
        </p:nvSpPr>
        <p:spPr>
          <a:xfrm>
            <a:off x="250257" y="188640"/>
            <a:ext cx="8739739" cy="720000"/>
          </a:xfrm>
        </p:spPr>
        <p:txBody>
          <a:bodyPr>
            <a:normAutofit/>
          </a:bodyPr>
          <a:lstStyle/>
          <a:p>
            <a:r>
              <a:rPr lang="nl-NL" sz="2800" b="0" dirty="0">
                <a:solidFill>
                  <a:prstClr val="white"/>
                </a:solidFill>
              </a:rPr>
              <a:t>Ruth 2:1-23 | Ruth zorgt voor Naomi, Boaz zorgt voor Ruth</a:t>
            </a:r>
            <a:endParaRPr lang="nl-NL" sz="2800" b="0" dirty="0"/>
          </a:p>
        </p:txBody>
      </p:sp>
      <p:sp>
        <p:nvSpPr>
          <p:cNvPr id="3" name="Tijdelijke aanduiding voor dianummer 2">
            <a:extLst>
              <a:ext uri="{FF2B5EF4-FFF2-40B4-BE49-F238E27FC236}">
                <a16:creationId xmlns:a16="http://schemas.microsoft.com/office/drawing/2014/main" id="{BF95C74A-2EF8-4802-948A-F7DFFB2F204F}"/>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45</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59F71526-05CD-45ED-B6F3-C4CE3713A7ED}"/>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772E9054-1B8D-4F5B-9EC5-2ACC9E5958A1}"/>
              </a:ext>
            </a:extLst>
          </p:cNvPr>
          <p:cNvSpPr>
            <a:spLocks noGrp="1"/>
          </p:cNvSpPr>
          <p:nvPr>
            <p:ph sz="quarter" idx="10"/>
          </p:nvPr>
        </p:nvSpPr>
        <p:spPr>
          <a:xfrm>
            <a:off x="94360" y="1180704"/>
            <a:ext cx="8895636" cy="4862650"/>
          </a:xfrm>
        </p:spPr>
        <p:txBody>
          <a:bodyPr>
            <a:normAutofit/>
          </a:bodyPr>
          <a:lstStyle/>
          <a:p>
            <a:pPr marL="0" lvl="0" indent="0">
              <a:spcBef>
                <a:spcPts val="400"/>
              </a:spcBef>
              <a:buNone/>
              <a:defRPr/>
            </a:pPr>
            <a:r>
              <a:rPr lang="nl-NL" sz="2600" b="1" dirty="0">
                <a:solidFill>
                  <a:prstClr val="black"/>
                </a:solidFill>
              </a:rPr>
              <a:t>Bespreek met elkaar onderstaande stelling:</a:t>
            </a:r>
          </a:p>
          <a:p>
            <a:pPr marL="0" lvl="0" indent="0">
              <a:spcBef>
                <a:spcPts val="400"/>
              </a:spcBef>
              <a:buNone/>
              <a:defRPr/>
            </a:pPr>
            <a:r>
              <a:rPr lang="nl-NL" sz="2600" dirty="0">
                <a:solidFill>
                  <a:prstClr val="black"/>
                </a:solidFill>
              </a:rPr>
              <a:t>‘Wanneer we echt in de Geest wandelen, kunnen we vaak alleen de onzichtbare hand van God zien door achterom te kijken. Als we te veel tijd besteden aan het zoeken naar Zijn hand vóór ons, kunnen we onszelf in de problemen brengen’ (David </a:t>
            </a:r>
            <a:r>
              <a:rPr lang="nl-NL" sz="2600" dirty="0" err="1">
                <a:solidFill>
                  <a:prstClr val="black"/>
                </a:solidFill>
              </a:rPr>
              <a:t>Guzik</a:t>
            </a:r>
            <a:r>
              <a:rPr lang="nl-NL" sz="2600" dirty="0">
                <a:solidFill>
                  <a:prstClr val="black"/>
                </a:solidFill>
              </a:rPr>
              <a:t>)</a:t>
            </a:r>
          </a:p>
          <a:p>
            <a:pPr marL="0" lvl="0" indent="0">
              <a:spcBef>
                <a:spcPts val="400"/>
              </a:spcBef>
              <a:buNone/>
              <a:defRPr/>
            </a:pPr>
            <a:endParaRPr lang="nl-NL" sz="2600" dirty="0">
              <a:solidFill>
                <a:prstClr val="black"/>
              </a:solidFill>
            </a:endParaRPr>
          </a:p>
          <a:p>
            <a:pPr marL="0" lvl="0" indent="0">
              <a:spcBef>
                <a:spcPts val="400"/>
              </a:spcBef>
              <a:buNone/>
              <a:defRPr/>
            </a:pPr>
            <a:r>
              <a:rPr lang="nl-NL" sz="2600" b="1" dirty="0">
                <a:solidFill>
                  <a:prstClr val="black"/>
                </a:solidFill>
              </a:rPr>
              <a:t>Romeinen 8:28</a:t>
            </a:r>
          </a:p>
          <a:p>
            <a:pPr marL="0" lvl="0" indent="0">
              <a:spcBef>
                <a:spcPts val="400"/>
              </a:spcBef>
              <a:buNone/>
              <a:defRPr/>
            </a:pPr>
            <a:r>
              <a:rPr lang="nl-NL" sz="2600" dirty="0">
                <a:solidFill>
                  <a:prstClr val="black"/>
                </a:solidFill>
              </a:rPr>
              <a:t>En wij weten dat voor wie God liefhebben, voor wie volgens zijn voornemen geroepen zijn, alles bijdraagt aan het goede.</a:t>
            </a:r>
            <a:r>
              <a:rPr lang="nl-NL" sz="2800" dirty="0">
                <a:solidFill>
                  <a:prstClr val="black"/>
                </a:solidFill>
              </a:rPr>
              <a:t> </a:t>
            </a:r>
          </a:p>
        </p:txBody>
      </p:sp>
    </p:spTree>
    <p:extLst>
      <p:ext uri="{BB962C8B-B14F-4D97-AF65-F5344CB8AC3E}">
        <p14:creationId xmlns:p14="http://schemas.microsoft.com/office/powerpoint/2010/main" val="183200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CF6BDEAB-EB8B-411F-8898-3FE738DB68C1}"/>
              </a:ext>
            </a:extLst>
          </p:cNvPr>
          <p:cNvSpPr>
            <a:spLocks noGrp="1"/>
          </p:cNvSpPr>
          <p:nvPr>
            <p:ph type="ftr" sz="quarter" idx="1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8  | Jaar 1 | Rechters | april 2023</a:t>
            </a:r>
          </a:p>
        </p:txBody>
      </p:sp>
      <p:sp>
        <p:nvSpPr>
          <p:cNvPr id="5" name="Title 4"/>
          <p:cNvSpPr>
            <a:spLocks noGrp="1"/>
          </p:cNvSpPr>
          <p:nvPr>
            <p:ph type="title"/>
          </p:nvPr>
        </p:nvSpPr>
        <p:spPr/>
        <p:txBody>
          <a:bodyPr>
            <a:normAutofit/>
          </a:bodyPr>
          <a:lstStyle/>
          <a:p>
            <a:r>
              <a:rPr lang="en-US" b="0" dirty="0" err="1"/>
              <a:t>Bijlage</a:t>
            </a:r>
            <a:r>
              <a:rPr lang="en-US" b="0" dirty="0"/>
              <a:t> 4</a:t>
            </a:r>
          </a:p>
        </p:txBody>
      </p:sp>
    </p:spTree>
    <p:extLst>
      <p:ext uri="{BB962C8B-B14F-4D97-AF65-F5344CB8AC3E}">
        <p14:creationId xmlns:p14="http://schemas.microsoft.com/office/powerpoint/2010/main" val="2037709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C8BD7-41A1-484E-A075-562136856753}"/>
              </a:ext>
            </a:extLst>
          </p:cNvPr>
          <p:cNvSpPr>
            <a:spLocks noGrp="1"/>
          </p:cNvSpPr>
          <p:nvPr>
            <p:ph type="title"/>
          </p:nvPr>
        </p:nvSpPr>
        <p:spPr>
          <a:xfrm>
            <a:off x="250257" y="188640"/>
            <a:ext cx="8739739" cy="720000"/>
          </a:xfrm>
        </p:spPr>
        <p:txBody>
          <a:bodyPr>
            <a:normAutofit/>
          </a:bodyPr>
          <a:lstStyle/>
          <a:p>
            <a:r>
              <a:rPr lang="nl-NL" sz="2800" b="0" dirty="0">
                <a:solidFill>
                  <a:prstClr val="white"/>
                </a:solidFill>
              </a:rPr>
              <a:t>Ruth 2:1-23 | Ruth zorgt voor Naomi, Boaz zorgt voor Ruth</a:t>
            </a:r>
            <a:endParaRPr lang="nl-NL" sz="2800" b="0" dirty="0"/>
          </a:p>
        </p:txBody>
      </p:sp>
      <p:sp>
        <p:nvSpPr>
          <p:cNvPr id="3" name="Tijdelijke aanduiding voor dianummer 2">
            <a:extLst>
              <a:ext uri="{FF2B5EF4-FFF2-40B4-BE49-F238E27FC236}">
                <a16:creationId xmlns:a16="http://schemas.microsoft.com/office/drawing/2014/main" id="{BF95C74A-2EF8-4802-948A-F7DFFB2F204F}"/>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47</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59F71526-05CD-45ED-B6F3-C4CE3713A7ED}"/>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772E9054-1B8D-4F5B-9EC5-2ACC9E5958A1}"/>
              </a:ext>
            </a:extLst>
          </p:cNvPr>
          <p:cNvSpPr>
            <a:spLocks noGrp="1"/>
          </p:cNvSpPr>
          <p:nvPr>
            <p:ph sz="quarter" idx="10"/>
          </p:nvPr>
        </p:nvSpPr>
        <p:spPr>
          <a:xfrm>
            <a:off x="94360" y="1180704"/>
            <a:ext cx="8895636" cy="4862650"/>
          </a:xfrm>
        </p:spPr>
        <p:txBody>
          <a:bodyPr>
            <a:normAutofit fontScale="92500" lnSpcReduction="20000"/>
          </a:bodyPr>
          <a:lstStyle/>
          <a:p>
            <a:pPr marL="0" lvl="0" indent="0">
              <a:spcBef>
                <a:spcPts val="400"/>
              </a:spcBef>
              <a:buNone/>
              <a:defRPr/>
            </a:pPr>
            <a:r>
              <a:rPr lang="nl-NL" sz="2600" b="1" dirty="0">
                <a:solidFill>
                  <a:prstClr val="black"/>
                </a:solidFill>
              </a:rPr>
              <a:t>Vraag: </a:t>
            </a:r>
          </a:p>
          <a:p>
            <a:pPr marL="0" lvl="0" indent="0">
              <a:spcBef>
                <a:spcPts val="400"/>
              </a:spcBef>
              <a:buNone/>
              <a:defRPr/>
            </a:pPr>
            <a:r>
              <a:rPr lang="nl-NL" sz="2600" b="1" dirty="0">
                <a:solidFill>
                  <a:prstClr val="black"/>
                </a:solidFill>
              </a:rPr>
              <a:t>Noem verschillen tussen het Bijbelboek Ruth en hedendaagse romantische verhalen? </a:t>
            </a:r>
          </a:p>
          <a:p>
            <a:pPr marL="0" lvl="0" indent="0">
              <a:spcBef>
                <a:spcPts val="400"/>
              </a:spcBef>
              <a:buNone/>
              <a:defRPr/>
            </a:pPr>
            <a:endParaRPr lang="nl-NL" sz="2600" dirty="0">
              <a:solidFill>
                <a:prstClr val="black"/>
              </a:solidFill>
            </a:endParaRPr>
          </a:p>
          <a:p>
            <a:pPr lvl="0">
              <a:spcBef>
                <a:spcPts val="400"/>
              </a:spcBef>
              <a:buFont typeface="Courier New" panose="02070309020205020404" pitchFamily="49" charset="0"/>
              <a:buChar char="o"/>
              <a:defRPr/>
            </a:pPr>
            <a:r>
              <a:rPr lang="nl-NL" sz="2600" b="1" dirty="0">
                <a:solidFill>
                  <a:prstClr val="black"/>
                </a:solidFill>
              </a:rPr>
              <a:t>Soevereiniteit en voorzienigheid van God</a:t>
            </a:r>
          </a:p>
          <a:p>
            <a:pPr marL="0" lvl="0" indent="0">
              <a:spcBef>
                <a:spcPts val="400"/>
              </a:spcBef>
              <a:buNone/>
              <a:defRPr/>
            </a:pPr>
            <a:r>
              <a:rPr lang="nl-NL" sz="2600" dirty="0">
                <a:solidFill>
                  <a:prstClr val="black"/>
                </a:solidFill>
              </a:rPr>
              <a:t>Geen christelijk geluk of toeval, maar Gods voorzienigheid is in alle dingen (Romeinen 8:28)</a:t>
            </a:r>
          </a:p>
          <a:p>
            <a:pPr marL="0" lvl="0" indent="0">
              <a:spcBef>
                <a:spcPts val="400"/>
              </a:spcBef>
              <a:buNone/>
              <a:defRPr/>
            </a:pPr>
            <a:endParaRPr lang="nl-NL" sz="2600" dirty="0">
              <a:solidFill>
                <a:prstClr val="black"/>
              </a:solidFill>
            </a:endParaRPr>
          </a:p>
          <a:p>
            <a:pPr lvl="0">
              <a:spcBef>
                <a:spcPts val="400"/>
              </a:spcBef>
              <a:buFont typeface="Courier New" panose="02070309020205020404" pitchFamily="49" charset="0"/>
              <a:buChar char="o"/>
              <a:defRPr/>
            </a:pPr>
            <a:r>
              <a:rPr lang="nl-NL" sz="2600" b="1" dirty="0">
                <a:solidFill>
                  <a:prstClr val="black"/>
                </a:solidFill>
              </a:rPr>
              <a:t>Leven in geloof, geleidt door de Geest</a:t>
            </a:r>
          </a:p>
          <a:p>
            <a:pPr marL="0" lvl="0" indent="0">
              <a:spcBef>
                <a:spcPts val="400"/>
              </a:spcBef>
              <a:buNone/>
              <a:defRPr/>
            </a:pPr>
            <a:r>
              <a:rPr lang="nl-NL" sz="2600" dirty="0">
                <a:solidFill>
                  <a:prstClr val="black"/>
                </a:solidFill>
              </a:rPr>
              <a:t>Geloof in Gods voorzienigheid en goedheid</a:t>
            </a:r>
          </a:p>
          <a:p>
            <a:pPr marL="0" lvl="0" indent="0">
              <a:spcBef>
                <a:spcPts val="400"/>
              </a:spcBef>
              <a:buNone/>
              <a:defRPr/>
            </a:pPr>
            <a:r>
              <a:rPr lang="nl-NL" sz="2600" dirty="0">
                <a:solidFill>
                  <a:prstClr val="black"/>
                </a:solidFill>
              </a:rPr>
              <a:t>Zuiver karakter en verantwoordelijk handelen: onbaatzuchtig, integer, waardig … in overeenstemming met Gods wetten en instellingen</a:t>
            </a:r>
          </a:p>
          <a:p>
            <a:pPr marL="0" lvl="0" indent="0">
              <a:spcBef>
                <a:spcPts val="400"/>
              </a:spcBef>
              <a:buNone/>
              <a:defRPr/>
            </a:pPr>
            <a:endParaRPr lang="nl-NL" sz="2600" dirty="0">
              <a:solidFill>
                <a:prstClr val="black"/>
              </a:solidFill>
            </a:endParaRPr>
          </a:p>
        </p:txBody>
      </p:sp>
    </p:spTree>
    <p:extLst>
      <p:ext uri="{BB962C8B-B14F-4D97-AF65-F5344CB8AC3E}">
        <p14:creationId xmlns:p14="http://schemas.microsoft.com/office/powerpoint/2010/main" val="33316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C8BD7-41A1-484E-A075-562136856753}"/>
              </a:ext>
            </a:extLst>
          </p:cNvPr>
          <p:cNvSpPr>
            <a:spLocks noGrp="1"/>
          </p:cNvSpPr>
          <p:nvPr>
            <p:ph type="title"/>
          </p:nvPr>
        </p:nvSpPr>
        <p:spPr>
          <a:xfrm>
            <a:off x="250257" y="188640"/>
            <a:ext cx="8739739" cy="720000"/>
          </a:xfrm>
        </p:spPr>
        <p:txBody>
          <a:bodyPr>
            <a:normAutofit/>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Inleiding | Historische en literaire achtergrond</a:t>
            </a:r>
            <a:endParaRPr lang="nl-NL" sz="2800" b="0" dirty="0"/>
          </a:p>
        </p:txBody>
      </p:sp>
      <p:sp>
        <p:nvSpPr>
          <p:cNvPr id="3" name="Tijdelijke aanduiding voor dianummer 2">
            <a:extLst>
              <a:ext uri="{FF2B5EF4-FFF2-40B4-BE49-F238E27FC236}">
                <a16:creationId xmlns:a16="http://schemas.microsoft.com/office/drawing/2014/main" id="{BF95C74A-2EF8-4802-948A-F7DFFB2F204F}"/>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5</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59F71526-05CD-45ED-B6F3-C4CE3713A7ED}"/>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1  | Jaar 1 | Genesis 1-11 | September 2022</a:t>
            </a:r>
          </a:p>
        </p:txBody>
      </p:sp>
      <p:sp>
        <p:nvSpPr>
          <p:cNvPr id="5" name="Tijdelijke aanduiding voor inhoud 4">
            <a:extLst>
              <a:ext uri="{FF2B5EF4-FFF2-40B4-BE49-F238E27FC236}">
                <a16:creationId xmlns:a16="http://schemas.microsoft.com/office/drawing/2014/main" id="{772E9054-1B8D-4F5B-9EC5-2ACC9E5958A1}"/>
              </a:ext>
            </a:extLst>
          </p:cNvPr>
          <p:cNvSpPr>
            <a:spLocks noGrp="1"/>
          </p:cNvSpPr>
          <p:nvPr>
            <p:ph sz="quarter" idx="10"/>
          </p:nvPr>
        </p:nvSpPr>
        <p:spPr>
          <a:xfrm>
            <a:off x="109728" y="1023583"/>
            <a:ext cx="9034273" cy="5276418"/>
          </a:xfrm>
        </p:spPr>
        <p:txBody>
          <a:bodyPr>
            <a:normAutofit/>
          </a:bodyPr>
          <a:lstStyle/>
          <a:p>
            <a:pPr marL="0" lvl="0" indent="0">
              <a:spcBef>
                <a:spcPts val="400"/>
              </a:spcBef>
              <a:buNone/>
              <a:defRPr/>
            </a:pPr>
            <a:endParaRPr lang="nl-NL" sz="800" dirty="0">
              <a:solidFill>
                <a:prstClr val="black"/>
              </a:solidFill>
            </a:endParaRPr>
          </a:p>
          <a:p>
            <a:pPr marL="0" lvl="0" indent="0">
              <a:spcBef>
                <a:spcPts val="400"/>
              </a:spcBef>
              <a:buNone/>
              <a:defRPr/>
            </a:pPr>
            <a:endParaRPr lang="nl-NL" sz="2800" dirty="0">
              <a:solidFill>
                <a:prstClr val="black"/>
              </a:solidFill>
            </a:endParaRPr>
          </a:p>
        </p:txBody>
      </p:sp>
      <p:graphicFrame>
        <p:nvGraphicFramePr>
          <p:cNvPr id="8" name="Tabel 7">
            <a:extLst>
              <a:ext uri="{FF2B5EF4-FFF2-40B4-BE49-F238E27FC236}">
                <a16:creationId xmlns:a16="http://schemas.microsoft.com/office/drawing/2014/main" id="{6951F58C-0BD5-4212-9385-A7EFF965F5AC}"/>
              </a:ext>
            </a:extLst>
          </p:cNvPr>
          <p:cNvGraphicFramePr>
            <a:graphicFrameLocks noGrp="1"/>
          </p:cNvGraphicFramePr>
          <p:nvPr>
            <p:extLst>
              <p:ext uri="{D42A27DB-BD31-4B8C-83A1-F6EECF244321}">
                <p14:modId xmlns:p14="http://schemas.microsoft.com/office/powerpoint/2010/main" val="1447412165"/>
              </p:ext>
            </p:extLst>
          </p:nvPr>
        </p:nvGraphicFramePr>
        <p:xfrm>
          <a:off x="0" y="1039039"/>
          <a:ext cx="9144000" cy="5835396"/>
        </p:xfrm>
        <a:graphic>
          <a:graphicData uri="http://schemas.openxmlformats.org/drawingml/2006/table">
            <a:tbl>
              <a:tblPr firstRow="1" bandRow="1"/>
              <a:tblGrid>
                <a:gridCol w="1665615">
                  <a:extLst>
                    <a:ext uri="{9D8B030D-6E8A-4147-A177-3AD203B41FA5}">
                      <a16:colId xmlns:a16="http://schemas.microsoft.com/office/drawing/2014/main" val="156355004"/>
                    </a:ext>
                  </a:extLst>
                </a:gridCol>
                <a:gridCol w="1822389">
                  <a:extLst>
                    <a:ext uri="{9D8B030D-6E8A-4147-A177-3AD203B41FA5}">
                      <a16:colId xmlns:a16="http://schemas.microsoft.com/office/drawing/2014/main" val="58587982"/>
                    </a:ext>
                  </a:extLst>
                </a:gridCol>
                <a:gridCol w="2185440">
                  <a:extLst>
                    <a:ext uri="{9D8B030D-6E8A-4147-A177-3AD203B41FA5}">
                      <a16:colId xmlns:a16="http://schemas.microsoft.com/office/drawing/2014/main" val="2642841138"/>
                    </a:ext>
                  </a:extLst>
                </a:gridCol>
                <a:gridCol w="1338497">
                  <a:extLst>
                    <a:ext uri="{9D8B030D-6E8A-4147-A177-3AD203B41FA5}">
                      <a16:colId xmlns:a16="http://schemas.microsoft.com/office/drawing/2014/main" val="886731764"/>
                    </a:ext>
                  </a:extLst>
                </a:gridCol>
                <a:gridCol w="2132059">
                  <a:extLst>
                    <a:ext uri="{9D8B030D-6E8A-4147-A177-3AD203B41FA5}">
                      <a16:colId xmlns:a16="http://schemas.microsoft.com/office/drawing/2014/main" val="2636742605"/>
                    </a:ext>
                  </a:extLst>
                </a:gridCol>
              </a:tblGrid>
              <a:tr h="952209">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nl-NL" sz="2200" dirty="0">
                          <a:solidFill>
                            <a:schemeClr val="tx1"/>
                          </a:solidFill>
                        </a:rPr>
                        <a:t>Genesis 1-11</a:t>
                      </a:r>
                    </a:p>
                    <a:p>
                      <a:pPr algn="ctr"/>
                      <a:endParaRPr lang="nl-NL" sz="2200" dirty="0">
                        <a:solidFill>
                          <a:schemeClr val="tx1"/>
                        </a:solidFill>
                      </a:endParaRPr>
                    </a:p>
                    <a:p>
                      <a:pPr algn="ctr"/>
                      <a:endParaRPr lang="nl-NL"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nl-NL" sz="2200" dirty="0">
                          <a:solidFill>
                            <a:schemeClr val="tx1"/>
                          </a:solidFill>
                        </a:rPr>
                        <a:t>Genesis 12-50</a:t>
                      </a:r>
                    </a:p>
                    <a:p>
                      <a:pPr algn="ctr"/>
                      <a:endParaRPr lang="nl-NL"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nl-NL" sz="2200" dirty="0">
                          <a:solidFill>
                            <a:schemeClr val="tx1"/>
                          </a:solidFill>
                        </a:rPr>
                        <a:t>Exodus, Leviticus, Numeri en Deuteronomium</a:t>
                      </a:r>
                    </a:p>
                    <a:p>
                      <a:pPr algn="ctr"/>
                      <a:endParaRPr lang="nl-NL"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nl-NL" sz="2200" dirty="0">
                          <a:solidFill>
                            <a:schemeClr val="tx1"/>
                          </a:solidFill>
                        </a:rPr>
                        <a:t>Jozua</a:t>
                      </a:r>
                    </a:p>
                    <a:p>
                      <a:pPr algn="ctr"/>
                      <a:endParaRPr lang="nl-NL"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r>
                        <a:rPr lang="nl-NL" sz="2200" dirty="0">
                          <a:solidFill>
                            <a:schemeClr val="tx1"/>
                          </a:solidFill>
                        </a:rPr>
                        <a:t>Rechters </a:t>
                      </a:r>
                      <a:r>
                        <a:rPr lang="nl-NL" sz="2200" i="1" dirty="0">
                          <a:solidFill>
                            <a:schemeClr val="tx1"/>
                          </a:solidFill>
                        </a:rPr>
                        <a:t>tot 1 Samuël 7</a:t>
                      </a:r>
                    </a:p>
                    <a:p>
                      <a:pPr algn="ctr"/>
                      <a:endParaRPr lang="nl-NL" sz="2200" i="1" dirty="0">
                        <a:solidFill>
                          <a:schemeClr val="tx1"/>
                        </a:solidFill>
                      </a:endParaRPr>
                    </a:p>
                    <a:p>
                      <a:pPr algn="ctr"/>
                      <a:r>
                        <a:rPr lang="nl-NL" sz="2200" i="0" dirty="0">
                          <a:solidFill>
                            <a:schemeClr val="tx1"/>
                          </a:solidFill>
                        </a:rPr>
                        <a:t>Ruth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5633492"/>
                  </a:ext>
                </a:extLst>
              </a:tr>
              <a:tr h="2638774">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kumimoji="0" lang="nl-NL" sz="2000" b="1" i="0" u="none" strike="noStrike" kern="1200" cap="none" spc="0" normalizeH="0" baseline="0" noProof="0" dirty="0">
                          <a:ln>
                            <a:noFill/>
                          </a:ln>
                          <a:solidFill>
                            <a:prstClr val="black"/>
                          </a:solidFill>
                          <a:effectLst/>
                          <a:uLnTx/>
                          <a:uFillTx/>
                          <a:latin typeface="+mn-lt"/>
                          <a:ea typeface="+mn-ea"/>
                          <a:cs typeface="+mn-cs"/>
                        </a:rPr>
                        <a:t>Voortijd</a:t>
                      </a:r>
                      <a:endParaRPr lang="nl-NL" sz="2000" i="0" dirty="0"/>
                    </a:p>
                    <a:p>
                      <a:pPr>
                        <a:lnSpc>
                          <a:spcPct val="150000"/>
                        </a:lnSpc>
                      </a:pPr>
                      <a:r>
                        <a:rPr lang="nl-NL" sz="2000" dirty="0"/>
                        <a:t>Schepping</a:t>
                      </a:r>
                    </a:p>
                    <a:p>
                      <a:pPr>
                        <a:lnSpc>
                          <a:spcPct val="150000"/>
                        </a:lnSpc>
                      </a:pPr>
                      <a:r>
                        <a:rPr lang="nl-NL" sz="2000" dirty="0"/>
                        <a:t>Zondeval</a:t>
                      </a:r>
                    </a:p>
                    <a:p>
                      <a:pPr>
                        <a:lnSpc>
                          <a:spcPct val="150000"/>
                        </a:lnSpc>
                      </a:pPr>
                      <a:r>
                        <a:rPr lang="nl-NL" sz="2000" dirty="0"/>
                        <a:t>Zondvloed</a:t>
                      </a:r>
                    </a:p>
                    <a:p>
                      <a:pPr>
                        <a:lnSpc>
                          <a:spcPct val="150000"/>
                        </a:lnSpc>
                      </a:pPr>
                      <a:r>
                        <a:rPr lang="nl-NL" sz="2000" dirty="0"/>
                        <a:t>Babel</a:t>
                      </a:r>
                    </a:p>
                    <a:p>
                      <a:pPr>
                        <a:lnSpc>
                          <a:spcPct val="150000"/>
                        </a:lnSpc>
                      </a:pPr>
                      <a:r>
                        <a:rPr lang="nl-NL" sz="2000" dirty="0"/>
                        <a:t>Volkeren</a:t>
                      </a:r>
                      <a:endParaRPr lang="nl-NL" sz="2000" dirty="0">
                        <a:solidFill>
                          <a:srgbClr val="5B207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lang="nl-NL" sz="2000" b="1" i="0" dirty="0"/>
                        <a:t>Aartsvaders</a:t>
                      </a:r>
                      <a:endParaRPr lang="nl-NL" sz="2000" i="0" dirty="0"/>
                    </a:p>
                    <a:p>
                      <a:pPr>
                        <a:lnSpc>
                          <a:spcPct val="150000"/>
                        </a:lnSpc>
                      </a:pPr>
                      <a:r>
                        <a:rPr lang="nl-NL" sz="2000" i="0" dirty="0"/>
                        <a:t>Abraham</a:t>
                      </a:r>
                    </a:p>
                    <a:p>
                      <a:pPr>
                        <a:lnSpc>
                          <a:spcPct val="150000"/>
                        </a:lnSpc>
                      </a:pPr>
                      <a:r>
                        <a:rPr lang="nl-NL" sz="2000" i="0" dirty="0"/>
                        <a:t>Izaäk</a:t>
                      </a:r>
                    </a:p>
                    <a:p>
                      <a:pPr>
                        <a:lnSpc>
                          <a:spcPct val="150000"/>
                        </a:lnSpc>
                      </a:pPr>
                      <a:r>
                        <a:rPr lang="nl-NL" sz="2000" i="0" dirty="0"/>
                        <a:t>Jacob</a:t>
                      </a:r>
                    </a:p>
                    <a:p>
                      <a:pPr>
                        <a:lnSpc>
                          <a:spcPct val="150000"/>
                        </a:lnSpc>
                      </a:pPr>
                      <a:r>
                        <a:rPr lang="nl-NL" sz="2000" i="0" dirty="0"/>
                        <a:t>Jozef</a:t>
                      </a:r>
                      <a:endParaRPr lang="nl-NL" sz="2000" i="0" dirty="0">
                        <a:solidFill>
                          <a:srgbClr val="5B207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lang="nl-NL" sz="2000" b="1" i="0" dirty="0"/>
                        <a:t>Uittocht </a:t>
                      </a:r>
                    </a:p>
                    <a:p>
                      <a:pPr>
                        <a:lnSpc>
                          <a:spcPct val="150000"/>
                        </a:lnSpc>
                      </a:pPr>
                      <a:r>
                        <a:rPr lang="nl-NL" sz="2000" i="0" dirty="0"/>
                        <a:t>Egypte </a:t>
                      </a:r>
                    </a:p>
                    <a:p>
                      <a:pPr>
                        <a:lnSpc>
                          <a:spcPct val="150000"/>
                        </a:lnSpc>
                      </a:pPr>
                      <a:r>
                        <a:rPr lang="nl-NL" sz="2000" i="0" baseline="0" dirty="0"/>
                        <a:t>Sinaï</a:t>
                      </a:r>
                      <a:endParaRPr lang="nl-NL" sz="1800" i="0" baseline="0" dirty="0"/>
                    </a:p>
                    <a:p>
                      <a:pPr>
                        <a:lnSpc>
                          <a:spcPct val="150000"/>
                        </a:lnSpc>
                      </a:pPr>
                      <a:r>
                        <a:rPr lang="nl-NL" sz="2000" i="0" baseline="0" dirty="0"/>
                        <a:t>Kades</a:t>
                      </a:r>
                    </a:p>
                    <a:p>
                      <a:pPr>
                        <a:lnSpc>
                          <a:spcPct val="150000"/>
                        </a:lnSpc>
                      </a:pPr>
                      <a:r>
                        <a:rPr lang="nl-NL" sz="2000" i="0" baseline="0" dirty="0"/>
                        <a:t>Woestijn</a:t>
                      </a:r>
                    </a:p>
                    <a:p>
                      <a:pPr>
                        <a:lnSpc>
                          <a:spcPct val="150000"/>
                        </a:lnSpc>
                      </a:pPr>
                      <a:r>
                        <a:rPr lang="nl-NL" sz="2000" i="0" baseline="0" dirty="0" err="1"/>
                        <a:t>Overjordaanse</a:t>
                      </a:r>
                      <a:endParaRPr lang="nl-NL" sz="2000" i="0" dirty="0">
                        <a:solidFill>
                          <a:srgbClr val="5B207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nSpc>
                          <a:spcPct val="150000"/>
                        </a:lnSpc>
                      </a:pPr>
                      <a:r>
                        <a:rPr lang="nl-NL" sz="2000" b="1" i="0" u="none" dirty="0"/>
                        <a:t>Het land</a:t>
                      </a:r>
                    </a:p>
                    <a:p>
                      <a:pPr>
                        <a:lnSpc>
                          <a:spcPct val="150000"/>
                        </a:lnSpc>
                      </a:pPr>
                      <a:r>
                        <a:rPr lang="nl-NL" sz="2000" i="0" dirty="0"/>
                        <a:t>Intocht</a:t>
                      </a:r>
                    </a:p>
                    <a:p>
                      <a:pPr>
                        <a:lnSpc>
                          <a:spcPct val="150000"/>
                        </a:lnSpc>
                      </a:pPr>
                      <a:r>
                        <a:rPr lang="nl-NL" sz="2000" i="0" dirty="0"/>
                        <a:t>Verovering</a:t>
                      </a:r>
                    </a:p>
                    <a:p>
                      <a:pPr>
                        <a:lnSpc>
                          <a:spcPct val="150000"/>
                        </a:lnSpc>
                      </a:pPr>
                      <a:r>
                        <a:rPr lang="nl-NL" sz="2000" i="0" dirty="0"/>
                        <a:t>Verdeling</a:t>
                      </a:r>
                      <a:endParaRPr lang="nl-NL" sz="2000" i="0" dirty="0">
                        <a:solidFill>
                          <a:srgbClr val="5B207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mn-lt"/>
                          <a:ea typeface="+mn-ea"/>
                          <a:cs typeface="+mn-cs"/>
                        </a:rPr>
                        <a:t>Rechters</a:t>
                      </a:r>
                    </a:p>
                    <a:p>
                      <a:pPr>
                        <a:lnSpc>
                          <a:spcPct val="150000"/>
                        </a:lnSpc>
                      </a:pPr>
                      <a:r>
                        <a:rPr lang="nl-NL" sz="2000" i="0" dirty="0"/>
                        <a:t>Cycli van zonden en herstel</a:t>
                      </a:r>
                    </a:p>
                    <a:p>
                      <a:pPr>
                        <a:lnSpc>
                          <a:spcPct val="150000"/>
                        </a:lnSpc>
                      </a:pPr>
                      <a:endParaRPr lang="nl-NL" sz="2000" i="0" dirty="0"/>
                    </a:p>
                    <a:p>
                      <a:pPr>
                        <a:lnSpc>
                          <a:spcPct val="150000"/>
                        </a:lnSpc>
                      </a:pPr>
                      <a:endParaRPr lang="nl-NL" sz="2000" b="1" i="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55768666"/>
                  </a:ext>
                </a:extLst>
              </a:tr>
              <a:tr h="605951">
                <a:tc>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endParaRPr lang="nl-NL"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pPr algn="l"/>
                      <a:endParaRPr lang="nl-NL" sz="800" b="0" dirty="0">
                        <a:solidFill>
                          <a:schemeClr val="tx1"/>
                        </a:solidFill>
                      </a:endParaRPr>
                    </a:p>
                    <a:p>
                      <a:pPr algn="l"/>
                      <a:r>
                        <a:rPr lang="nl-NL" sz="2000" b="1" dirty="0">
                          <a:solidFill>
                            <a:schemeClr val="tx1"/>
                          </a:solidFill>
                        </a:rPr>
                        <a:t>Egypte</a:t>
                      </a:r>
                      <a:r>
                        <a:rPr lang="nl-NL" sz="2000" b="0" dirty="0">
                          <a:solidFill>
                            <a:schemeClr val="tx1"/>
                          </a:solidFill>
                        </a:rPr>
                        <a:t> (belangrijkste grootmacht) </a:t>
                      </a:r>
                      <a:r>
                        <a:rPr lang="nl-NL" sz="2000" b="0" dirty="0">
                          <a:solidFill>
                            <a:schemeClr val="bg1">
                              <a:lumMod val="50000"/>
                            </a:schemeClr>
                          </a:solidFill>
                        </a:rPr>
                        <a:t>…………</a:t>
                      </a:r>
                      <a:endParaRPr lang="nl-NL" sz="2000" b="0" i="1" dirty="0">
                        <a:solidFill>
                          <a:schemeClr val="bg1">
                            <a:lumMod val="50000"/>
                          </a:schemeClr>
                        </a:solidFill>
                      </a:endParaRPr>
                    </a:p>
                    <a:p>
                      <a:pPr algn="l"/>
                      <a:endParaRPr lang="nl-NL"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l-NL"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nl-NL"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2598182"/>
                  </a:ext>
                </a:extLst>
              </a:tr>
              <a:tr h="577015">
                <a:tc gridSpan="5">
                  <a:txBody>
                    <a:bodyPr/>
                    <a:lstStyle>
                      <a:lvl1pPr marL="0" algn="l" defTabSz="685800" rtl="0" eaLnBrk="1" latinLnBrk="0" hangingPunct="1">
                        <a:defRPr sz="1350" kern="1200">
                          <a:solidFill>
                            <a:schemeClr val="dk1"/>
                          </a:solidFill>
                          <a:latin typeface="Calibri"/>
                        </a:defRPr>
                      </a:lvl1pPr>
                      <a:lvl2pPr marL="342900" algn="l" defTabSz="685800" rtl="0" eaLnBrk="1" latinLnBrk="0" hangingPunct="1">
                        <a:defRPr sz="1350" kern="1200">
                          <a:solidFill>
                            <a:schemeClr val="dk1"/>
                          </a:solidFill>
                          <a:latin typeface="Calibri"/>
                        </a:defRPr>
                      </a:lvl2pPr>
                      <a:lvl3pPr marL="685800" algn="l" defTabSz="685800" rtl="0" eaLnBrk="1" latinLnBrk="0" hangingPunct="1">
                        <a:defRPr sz="1350" kern="1200">
                          <a:solidFill>
                            <a:schemeClr val="dk1"/>
                          </a:solidFill>
                          <a:latin typeface="Calibri"/>
                        </a:defRPr>
                      </a:lvl3pPr>
                      <a:lvl4pPr marL="1028700" algn="l" defTabSz="685800" rtl="0" eaLnBrk="1" latinLnBrk="0" hangingPunct="1">
                        <a:defRPr sz="1350" kern="1200">
                          <a:solidFill>
                            <a:schemeClr val="dk1"/>
                          </a:solidFill>
                          <a:latin typeface="Calibri"/>
                        </a:defRPr>
                      </a:lvl4pPr>
                      <a:lvl5pPr marL="1371600" algn="l" defTabSz="685800" rtl="0" eaLnBrk="1" latinLnBrk="0" hangingPunct="1">
                        <a:defRPr sz="1350" kern="1200">
                          <a:solidFill>
                            <a:schemeClr val="dk1"/>
                          </a:solidFill>
                          <a:latin typeface="Calibri"/>
                        </a:defRPr>
                      </a:lvl5pPr>
                      <a:lvl6pPr marL="1714500" algn="l" defTabSz="685800" rtl="0" eaLnBrk="1" latinLnBrk="0" hangingPunct="1">
                        <a:defRPr sz="1350" kern="1200">
                          <a:solidFill>
                            <a:schemeClr val="dk1"/>
                          </a:solidFill>
                          <a:latin typeface="Calibri"/>
                        </a:defRPr>
                      </a:lvl6pPr>
                      <a:lvl7pPr marL="2057400" algn="l" defTabSz="685800" rtl="0" eaLnBrk="1" latinLnBrk="0" hangingPunct="1">
                        <a:defRPr sz="1350" kern="1200">
                          <a:solidFill>
                            <a:schemeClr val="dk1"/>
                          </a:solidFill>
                          <a:latin typeface="Calibri"/>
                        </a:defRPr>
                      </a:lvl7pPr>
                      <a:lvl8pPr marL="2400300" algn="l" defTabSz="685800" rtl="0" eaLnBrk="1" latinLnBrk="0" hangingPunct="1">
                        <a:defRPr sz="1350" kern="1200">
                          <a:solidFill>
                            <a:schemeClr val="dk1"/>
                          </a:solidFill>
                          <a:latin typeface="Calibri"/>
                        </a:defRPr>
                      </a:lvl8pPr>
                      <a:lvl9pPr marL="2743200" algn="l" defTabSz="685800" rtl="0" eaLnBrk="1" latinLnBrk="0" hangingPunct="1">
                        <a:defRPr sz="1350" kern="1200">
                          <a:solidFill>
                            <a:schemeClr val="dk1"/>
                          </a:solidFill>
                          <a:latin typeface="Calibri"/>
                        </a:defRPr>
                      </a:lvl9pPr>
                    </a:lstStyle>
                    <a:p>
                      <a:r>
                        <a:rPr kumimoji="0" lang="nl-NL" sz="1800" b="1" i="0" u="none" strike="noStrike" kern="1200" cap="none" spc="0" normalizeH="0" baseline="0" noProof="0" dirty="0">
                          <a:ln>
                            <a:noFill/>
                          </a:ln>
                          <a:solidFill>
                            <a:prstClr val="black"/>
                          </a:solidFill>
                          <a:effectLst/>
                          <a:uLnTx/>
                          <a:uFillTx/>
                          <a:latin typeface="Calibri"/>
                          <a:ea typeface="+mn-ea"/>
                          <a:cs typeface="+mn-cs"/>
                        </a:rPr>
                        <a:t>± 4000</a:t>
                      </a:r>
                      <a:r>
                        <a:rPr lang="nl-NL" sz="1800" b="1" dirty="0"/>
                        <a:t>              ±</a:t>
                      </a:r>
                      <a:r>
                        <a:rPr lang="nl-NL" sz="1800" b="1" baseline="0" dirty="0"/>
                        <a:t> 2000                        ± 1400                           ± 1360                  ± 1350               ± 1050</a:t>
                      </a:r>
                    </a:p>
                    <a:p>
                      <a:r>
                        <a:rPr lang="nl-NL" sz="1800" b="1" baseline="0" dirty="0"/>
                        <a:t>&lt;10.000</a:t>
                      </a:r>
                      <a:endParaRPr lang="nl-NL"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nl-NL" dirty="0"/>
                    </a:p>
                  </a:txBody>
                  <a:tcPr>
                    <a:lnT w="12700" cap="flat" cmpd="sng" algn="ctr">
                      <a:solidFill>
                        <a:schemeClr val="tx1"/>
                      </a:solidFill>
                      <a:prstDash val="solid"/>
                      <a:round/>
                      <a:headEnd type="none" w="med" len="med"/>
                      <a:tailEnd type="none" w="med" len="med"/>
                    </a:lnT>
                  </a:tcPr>
                </a:tc>
                <a:tc hMerge="1">
                  <a:txBody>
                    <a:bodyPr/>
                    <a:lstStyle/>
                    <a:p>
                      <a:endParaRPr lang="nl-NL" dirty="0"/>
                    </a:p>
                  </a:txBody>
                  <a:tcPr>
                    <a:lnT w="12700" cap="flat" cmpd="sng" algn="ctr">
                      <a:solidFill>
                        <a:schemeClr val="tx1"/>
                      </a:solidFill>
                      <a:prstDash val="solid"/>
                      <a:round/>
                      <a:headEnd type="none" w="med" len="med"/>
                      <a:tailEnd type="none" w="med" len="med"/>
                    </a:lnT>
                  </a:tcPr>
                </a:tc>
                <a:tc hMerge="1">
                  <a:txBody>
                    <a:bodyPr/>
                    <a:lstStyle/>
                    <a:p>
                      <a:endParaRPr lang="nl-NL" dirty="0"/>
                    </a:p>
                  </a:txBody>
                  <a:tcPr>
                    <a:lnT w="12700" cap="flat" cmpd="sng" algn="ctr">
                      <a:solidFill>
                        <a:schemeClr val="tx1"/>
                      </a:solidFill>
                      <a:prstDash val="solid"/>
                      <a:round/>
                      <a:headEnd type="none" w="med" len="med"/>
                      <a:tailEnd type="none" w="med" len="med"/>
                    </a:lnT>
                  </a:tcPr>
                </a:tc>
                <a:tc hMerge="1">
                  <a:txBody>
                    <a:bodyPr/>
                    <a:lstStyle/>
                    <a:p>
                      <a:endParaRPr lang="nl-NL"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24407148"/>
                  </a:ext>
                </a:extLst>
              </a:tr>
            </a:tbl>
          </a:graphicData>
        </a:graphic>
      </p:graphicFrame>
      <p:sp>
        <p:nvSpPr>
          <p:cNvPr id="6" name="Rechthoek 5">
            <a:extLst>
              <a:ext uri="{FF2B5EF4-FFF2-40B4-BE49-F238E27FC236}">
                <a16:creationId xmlns:a16="http://schemas.microsoft.com/office/drawing/2014/main" id="{8458E5A1-52E2-AC92-98FE-1A37F84C928D}"/>
              </a:ext>
            </a:extLst>
          </p:cNvPr>
          <p:cNvSpPr/>
          <p:nvPr/>
        </p:nvSpPr>
        <p:spPr>
          <a:xfrm>
            <a:off x="7067483" y="4516745"/>
            <a:ext cx="1966789" cy="768404"/>
          </a:xfrm>
          <a:prstGeom prst="rect">
            <a:avLst/>
          </a:prstGeom>
          <a:noFill/>
          <a:ln w="41275">
            <a:solidFill>
              <a:srgbClr val="C216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rPr>
              <a:t>Ruth: 12</a:t>
            </a:r>
            <a:r>
              <a:rPr lang="nl-NL" sz="2000" baseline="30000" dirty="0">
                <a:solidFill>
                  <a:schemeClr val="tx1"/>
                </a:solidFill>
              </a:rPr>
              <a:t>e</a:t>
            </a:r>
            <a:r>
              <a:rPr lang="nl-NL" sz="2000" dirty="0">
                <a:solidFill>
                  <a:schemeClr val="tx1"/>
                </a:solidFill>
              </a:rPr>
              <a:t> eeuw voor Christus</a:t>
            </a:r>
            <a:endParaRPr lang="nl-NL" sz="2000" dirty="0"/>
          </a:p>
        </p:txBody>
      </p:sp>
      <p:sp>
        <p:nvSpPr>
          <p:cNvPr id="9" name="Rechthoek 8">
            <a:extLst>
              <a:ext uri="{FF2B5EF4-FFF2-40B4-BE49-F238E27FC236}">
                <a16:creationId xmlns:a16="http://schemas.microsoft.com/office/drawing/2014/main" id="{49459745-4239-6E4D-85F4-E350DC87206D}"/>
              </a:ext>
            </a:extLst>
          </p:cNvPr>
          <p:cNvSpPr/>
          <p:nvPr/>
        </p:nvSpPr>
        <p:spPr>
          <a:xfrm>
            <a:off x="7067483" y="5595446"/>
            <a:ext cx="1966790" cy="589703"/>
          </a:xfrm>
          <a:prstGeom prst="rect">
            <a:avLst/>
          </a:prstGeom>
          <a:noFill/>
          <a:ln w="412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solidFill>
                  <a:schemeClr val="tx1"/>
                </a:solidFill>
              </a:rPr>
              <a:t>Juda - Moab - Juda</a:t>
            </a:r>
            <a:endParaRPr lang="nl-NL" sz="2000" dirty="0"/>
          </a:p>
        </p:txBody>
      </p:sp>
    </p:spTree>
    <p:extLst>
      <p:ext uri="{BB962C8B-B14F-4D97-AF65-F5344CB8AC3E}">
        <p14:creationId xmlns:p14="http://schemas.microsoft.com/office/powerpoint/2010/main" val="100861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C8BD7-41A1-484E-A075-562136856753}"/>
              </a:ext>
            </a:extLst>
          </p:cNvPr>
          <p:cNvSpPr>
            <a:spLocks noGrp="1"/>
          </p:cNvSpPr>
          <p:nvPr>
            <p:ph type="title"/>
          </p:nvPr>
        </p:nvSpPr>
        <p:spPr>
          <a:xfrm>
            <a:off x="250257" y="188640"/>
            <a:ext cx="8739739" cy="720000"/>
          </a:xfrm>
        </p:spPr>
        <p:txBody>
          <a:bodyPr>
            <a:normAutofit/>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Inleiding | Plaats in de Bijbel</a:t>
            </a:r>
            <a:endParaRPr lang="nl-NL" sz="2800" b="0" dirty="0">
              <a:solidFill>
                <a:prstClr val="white"/>
              </a:solidFill>
            </a:endParaRPr>
          </a:p>
        </p:txBody>
      </p:sp>
      <p:sp>
        <p:nvSpPr>
          <p:cNvPr id="3" name="Tijdelijke aanduiding voor dianummer 2">
            <a:extLst>
              <a:ext uri="{FF2B5EF4-FFF2-40B4-BE49-F238E27FC236}">
                <a16:creationId xmlns:a16="http://schemas.microsoft.com/office/drawing/2014/main" id="{BF95C74A-2EF8-4802-948A-F7DFFB2F204F}"/>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6</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59F71526-05CD-45ED-B6F3-C4CE3713A7ED}"/>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8  | Jaar 1 | Rechters | april 2023</a:t>
            </a:r>
          </a:p>
        </p:txBody>
      </p:sp>
      <p:pic>
        <p:nvPicPr>
          <p:cNvPr id="7" name="Tijdelijke aanduiding voor inhoud 6">
            <a:extLst>
              <a:ext uri="{FF2B5EF4-FFF2-40B4-BE49-F238E27FC236}">
                <a16:creationId xmlns:a16="http://schemas.microsoft.com/office/drawing/2014/main" id="{FED41A0F-82CD-1AAE-AA17-44D6FA17DEF5}"/>
              </a:ext>
            </a:extLst>
          </p:cNvPr>
          <p:cNvPicPr>
            <a:picLocks noGrp="1" noChangeAspect="1"/>
          </p:cNvPicPr>
          <p:nvPr>
            <p:ph sz="quarter" idx="10"/>
          </p:nvPr>
        </p:nvPicPr>
        <p:blipFill>
          <a:blip r:embed="rId3"/>
          <a:stretch>
            <a:fillRect/>
          </a:stretch>
        </p:blipFill>
        <p:spPr>
          <a:xfrm>
            <a:off x="-279105" y="1111301"/>
            <a:ext cx="9518639" cy="5050358"/>
          </a:xfrm>
        </p:spPr>
      </p:pic>
    </p:spTree>
    <p:extLst>
      <p:ext uri="{BB962C8B-B14F-4D97-AF65-F5344CB8AC3E}">
        <p14:creationId xmlns:p14="http://schemas.microsoft.com/office/powerpoint/2010/main" val="180034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C8BD7-41A1-484E-A075-562136856753}"/>
              </a:ext>
            </a:extLst>
          </p:cNvPr>
          <p:cNvSpPr>
            <a:spLocks noGrp="1"/>
          </p:cNvSpPr>
          <p:nvPr>
            <p:ph type="title"/>
          </p:nvPr>
        </p:nvSpPr>
        <p:spPr>
          <a:xfrm>
            <a:off x="250257" y="188640"/>
            <a:ext cx="8739739" cy="720000"/>
          </a:xfrm>
        </p:spPr>
        <p:txBody>
          <a:bodyPr>
            <a:normAutofit/>
          </a:bodyPr>
          <a:lstStyle/>
          <a:p>
            <a:r>
              <a:rPr kumimoji="0" lang="nl-NL" sz="2800" b="0" i="0" u="none" strike="noStrike" kern="1200" cap="none" spc="0" normalizeH="0" baseline="0" noProof="0" dirty="0">
                <a:ln>
                  <a:noFill/>
                </a:ln>
                <a:solidFill>
                  <a:prstClr val="white"/>
                </a:solidFill>
                <a:effectLst/>
                <a:uLnTx/>
                <a:uFillTx/>
                <a:latin typeface="Calibri"/>
                <a:ea typeface="+mj-ea"/>
                <a:cs typeface="+mj-cs"/>
              </a:rPr>
              <a:t>Inleiding | Historische en literaire achtergrond</a:t>
            </a:r>
            <a:endParaRPr lang="nl-NL" sz="2800" b="0" dirty="0">
              <a:solidFill>
                <a:prstClr val="white"/>
              </a:solidFill>
            </a:endParaRPr>
          </a:p>
        </p:txBody>
      </p:sp>
      <p:sp>
        <p:nvSpPr>
          <p:cNvPr id="3" name="Tijdelijke aanduiding voor dianummer 2">
            <a:extLst>
              <a:ext uri="{FF2B5EF4-FFF2-40B4-BE49-F238E27FC236}">
                <a16:creationId xmlns:a16="http://schemas.microsoft.com/office/drawing/2014/main" id="{BF95C74A-2EF8-4802-948A-F7DFFB2F204F}"/>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a:ln>
                  <a:noFill/>
                </a:ln>
                <a:solidFill>
                  <a:prstClr val="white"/>
                </a:solidFill>
                <a:effectLst/>
                <a:uLnTx/>
                <a:uFillTx/>
                <a:latin typeface="Calibri"/>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7</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59F71526-05CD-45ED-B6F3-C4CE3713A7ED}"/>
              </a:ext>
            </a:extLst>
          </p:cNvPr>
          <p:cNvSpPr>
            <a:spLocks noGrp="1"/>
          </p:cNvSpPr>
          <p:nvPr>
            <p:ph type="ftr" sz="quarter" idx="3"/>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Oude Testament | Les 8  | Jaar 1 | Rechters | april 2023</a:t>
            </a:r>
          </a:p>
        </p:txBody>
      </p:sp>
      <p:sp>
        <p:nvSpPr>
          <p:cNvPr id="5" name="Tijdelijke aanduiding voor inhoud 4">
            <a:extLst>
              <a:ext uri="{FF2B5EF4-FFF2-40B4-BE49-F238E27FC236}">
                <a16:creationId xmlns:a16="http://schemas.microsoft.com/office/drawing/2014/main" id="{772E9054-1B8D-4F5B-9EC5-2ACC9E5958A1}"/>
              </a:ext>
            </a:extLst>
          </p:cNvPr>
          <p:cNvSpPr>
            <a:spLocks noGrp="1"/>
          </p:cNvSpPr>
          <p:nvPr>
            <p:ph sz="quarter" idx="10"/>
          </p:nvPr>
        </p:nvSpPr>
        <p:spPr>
          <a:xfrm>
            <a:off x="154004" y="1142998"/>
            <a:ext cx="8739739" cy="5157001"/>
          </a:xfrm>
        </p:spPr>
        <p:txBody>
          <a:bodyPr>
            <a:normAutofit/>
          </a:bodyPr>
          <a:lstStyle/>
          <a:p>
            <a:pPr marL="0" lvl="0" indent="0">
              <a:spcBef>
                <a:spcPct val="50000"/>
              </a:spcBef>
              <a:buNone/>
              <a:defRPr/>
            </a:pPr>
            <a:r>
              <a:rPr lang="nl-NL" sz="2400" b="1" dirty="0">
                <a:solidFill>
                  <a:prstClr val="black"/>
                </a:solidFill>
              </a:rPr>
              <a:t>Schrijver: </a:t>
            </a:r>
            <a:r>
              <a:rPr lang="nl-NL" sz="2400" dirty="0">
                <a:solidFill>
                  <a:prstClr val="black"/>
                </a:solidFill>
              </a:rPr>
              <a:t>anoniem</a:t>
            </a:r>
            <a:r>
              <a:rPr lang="nl-NL" sz="2400" b="1" dirty="0">
                <a:solidFill>
                  <a:prstClr val="black"/>
                </a:solidFill>
              </a:rPr>
              <a:t> </a:t>
            </a:r>
          </a:p>
          <a:p>
            <a:pPr lvl="0">
              <a:spcBef>
                <a:spcPct val="50000"/>
              </a:spcBef>
              <a:buFont typeface="Courier New" panose="02070309020205020404" pitchFamily="49" charset="0"/>
              <a:buChar char="o"/>
              <a:defRPr/>
            </a:pPr>
            <a:r>
              <a:rPr lang="nl-NL" sz="2400" dirty="0">
                <a:solidFill>
                  <a:prstClr val="black"/>
                </a:solidFill>
              </a:rPr>
              <a:t>De Joodse traditie noemt Samuël</a:t>
            </a:r>
            <a:endParaRPr lang="nl-NL" sz="800" dirty="0">
              <a:solidFill>
                <a:prstClr val="black"/>
              </a:solidFill>
            </a:endParaRPr>
          </a:p>
          <a:p>
            <a:pPr lvl="0">
              <a:spcBef>
                <a:spcPct val="50000"/>
              </a:spcBef>
              <a:buFont typeface="Courier New" panose="02070309020205020404" pitchFamily="49" charset="0"/>
              <a:buChar char="o"/>
              <a:defRPr/>
            </a:pPr>
            <a:endParaRPr lang="nl-NL" sz="800" dirty="0">
              <a:solidFill>
                <a:prstClr val="black"/>
              </a:solidFill>
            </a:endParaRPr>
          </a:p>
          <a:p>
            <a:pPr marL="0" lvl="0" indent="0">
              <a:spcBef>
                <a:spcPct val="50000"/>
              </a:spcBef>
              <a:buNone/>
              <a:defRPr/>
            </a:pPr>
            <a:r>
              <a:rPr lang="nl-NL" sz="2400" b="1" dirty="0">
                <a:solidFill>
                  <a:prstClr val="black"/>
                </a:solidFill>
              </a:rPr>
              <a:t>Datering:  </a:t>
            </a:r>
            <a:r>
              <a:rPr lang="nl-NL" sz="2400" dirty="0">
                <a:solidFill>
                  <a:prstClr val="black"/>
                </a:solidFill>
              </a:rPr>
              <a:t>tussen 1011 - 931 voor Christus (de tijd van de koningen)</a:t>
            </a:r>
          </a:p>
          <a:p>
            <a:pPr lvl="0">
              <a:spcBef>
                <a:spcPct val="50000"/>
              </a:spcBef>
              <a:buFont typeface="Courier New" panose="02070309020205020404" pitchFamily="49" charset="0"/>
              <a:buChar char="o"/>
              <a:defRPr/>
            </a:pPr>
            <a:r>
              <a:rPr lang="nl-NL" sz="2400" dirty="0">
                <a:solidFill>
                  <a:prstClr val="black"/>
                </a:solidFill>
              </a:rPr>
              <a:t>De inleiding laat zien dat de schrijver terugkijkt naar een vroegere periode (Ruth 1:1)</a:t>
            </a:r>
          </a:p>
          <a:p>
            <a:pPr lvl="0">
              <a:spcBef>
                <a:spcPct val="50000"/>
              </a:spcBef>
              <a:buFont typeface="Courier New" panose="02070309020205020404" pitchFamily="49" charset="0"/>
              <a:buChar char="o"/>
              <a:defRPr/>
            </a:pPr>
            <a:r>
              <a:rPr lang="nl-NL" sz="2400" dirty="0">
                <a:solidFill>
                  <a:prstClr val="black"/>
                </a:solidFill>
              </a:rPr>
              <a:t>De geslachtslijn loopt tot David (Ruth 4:18-22)</a:t>
            </a:r>
          </a:p>
          <a:p>
            <a:pPr lvl="0">
              <a:spcBef>
                <a:spcPct val="50000"/>
              </a:spcBef>
              <a:buFont typeface="Courier New" panose="02070309020205020404" pitchFamily="49" charset="0"/>
              <a:buChar char="o"/>
              <a:defRPr/>
            </a:pPr>
            <a:r>
              <a:rPr lang="nl-NL" sz="2400" dirty="0">
                <a:solidFill>
                  <a:prstClr val="black"/>
                </a:solidFill>
              </a:rPr>
              <a:t>Gebruiken uit de tijd van Ruth zijn de hoorder/lezer niet bekend, want ze worden uitgelegd (Ruth 4:7-8)</a:t>
            </a:r>
          </a:p>
          <a:p>
            <a:pPr marL="0" lvl="0" indent="0">
              <a:spcBef>
                <a:spcPct val="50000"/>
              </a:spcBef>
              <a:buNone/>
              <a:defRPr/>
            </a:pPr>
            <a:endParaRPr lang="nl-NL" sz="2400" dirty="0">
              <a:solidFill>
                <a:prstClr val="black"/>
              </a:solidFill>
            </a:endParaRPr>
          </a:p>
        </p:txBody>
      </p:sp>
    </p:spTree>
    <p:extLst>
      <p:ext uri="{BB962C8B-B14F-4D97-AF65-F5344CB8AC3E}">
        <p14:creationId xmlns:p14="http://schemas.microsoft.com/office/powerpoint/2010/main" val="47270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normAutofit/>
          </a:bodyPr>
          <a:lstStyle/>
          <a:p>
            <a:r>
              <a:rPr lang="nl-NL" sz="2800" dirty="0"/>
              <a:t>Ruth</a:t>
            </a:r>
          </a:p>
        </p:txBody>
      </p:sp>
      <p:sp>
        <p:nvSpPr>
          <p:cNvPr id="4099" name="Rectangle 3"/>
          <p:cNvSpPr>
            <a:spLocks noGrp="1" noChangeArrowheads="1"/>
          </p:cNvSpPr>
          <p:nvPr>
            <p:ph sz="quarter" idx="10"/>
          </p:nvPr>
        </p:nvSpPr>
        <p:spPr/>
        <p:txBody>
          <a:bodyPr>
            <a:noAutofit/>
          </a:bodyPr>
          <a:lstStyle/>
          <a:p>
            <a:pPr lvl="0"/>
            <a:r>
              <a:rPr lang="nl-NL" sz="2800" dirty="0"/>
              <a:t>Ruth speelt zich af in de </a:t>
            </a:r>
            <a:r>
              <a:rPr lang="nl-NL" sz="2800" dirty="0" err="1"/>
              <a:t>richterentijd</a:t>
            </a:r>
            <a:r>
              <a:rPr lang="nl-NL" sz="2800" dirty="0"/>
              <a:t> </a:t>
            </a:r>
            <a:br>
              <a:rPr lang="nl-NL" sz="2800" dirty="0"/>
            </a:br>
            <a:r>
              <a:rPr lang="nl-NL" sz="2800" dirty="0"/>
              <a:t>ten tijde van </a:t>
            </a:r>
            <a:r>
              <a:rPr lang="nl-NL" sz="2800" dirty="0" err="1"/>
              <a:t>Simson</a:t>
            </a:r>
            <a:r>
              <a:rPr lang="nl-NL" sz="2800" dirty="0"/>
              <a:t> (1150)?.</a:t>
            </a:r>
          </a:p>
          <a:p>
            <a:pPr lvl="0"/>
            <a:endParaRPr lang="nl-NL" sz="2800" dirty="0"/>
          </a:p>
          <a:p>
            <a:pPr lvl="0"/>
            <a:r>
              <a:rPr lang="nl-NL" sz="2800" dirty="0"/>
              <a:t>Een positief verhaal over mensen die trouw zijn aan God en zijn wetten.</a:t>
            </a:r>
          </a:p>
          <a:p>
            <a:pPr lvl="0"/>
            <a:r>
              <a:rPr lang="nl-NL" sz="2800" dirty="0"/>
              <a:t>Een verhaal over gewone mensen zonder spectaculaire elementen.</a:t>
            </a:r>
          </a:p>
        </p:txBody>
      </p:sp>
      <p:pic>
        <p:nvPicPr>
          <p:cNvPr id="4" name="Afbeelding 3"/>
          <p:cNvPicPr>
            <a:picLocks noChangeAspect="1"/>
          </p:cNvPicPr>
          <p:nvPr/>
        </p:nvPicPr>
        <p:blipFill>
          <a:blip r:embed="rId2" cstate="print"/>
          <a:stretch>
            <a:fillRect/>
          </a:stretch>
        </p:blipFill>
        <p:spPr>
          <a:xfrm>
            <a:off x="5800309" y="4777092"/>
            <a:ext cx="2966503" cy="1846648"/>
          </a:xfrm>
          <a:prstGeom prst="rect">
            <a:avLst/>
          </a:prstGeom>
        </p:spPr>
      </p:pic>
    </p:spTree>
    <p:extLst>
      <p:ext uri="{BB962C8B-B14F-4D97-AF65-F5344CB8AC3E}">
        <p14:creationId xmlns:p14="http://schemas.microsoft.com/office/powerpoint/2010/main" val="188692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D278A6-A81C-A30D-7EAE-AFE2C5EC455B}"/>
              </a:ext>
            </a:extLst>
          </p:cNvPr>
          <p:cNvSpPr>
            <a:spLocks noGrp="1"/>
          </p:cNvSpPr>
          <p:nvPr>
            <p:ph type="title"/>
          </p:nvPr>
        </p:nvSpPr>
        <p:spPr/>
        <p:txBody>
          <a:bodyPr/>
          <a:lstStyle/>
          <a:p>
            <a:r>
              <a:rPr lang="nl-NL" sz="2800" b="0" dirty="0">
                <a:solidFill>
                  <a:prstClr val="white"/>
                </a:solidFill>
              </a:rPr>
              <a:t>Inleiding| </a:t>
            </a:r>
            <a:r>
              <a:rPr lang="en-US" sz="2800" b="0" dirty="0" err="1">
                <a:solidFill>
                  <a:prstClr val="white"/>
                </a:solidFill>
              </a:rPr>
              <a:t>Waarom</a:t>
            </a:r>
            <a:r>
              <a:rPr lang="en-US" sz="2800" b="0" dirty="0">
                <a:solidFill>
                  <a:prstClr val="white"/>
                </a:solidFill>
              </a:rPr>
              <a:t> </a:t>
            </a:r>
            <a:r>
              <a:rPr lang="en-US" sz="2800" b="0" dirty="0" err="1">
                <a:solidFill>
                  <a:prstClr val="white"/>
                </a:solidFill>
              </a:rPr>
              <a:t>staat</a:t>
            </a:r>
            <a:r>
              <a:rPr lang="en-US" sz="2800" b="0" dirty="0">
                <a:solidFill>
                  <a:prstClr val="white"/>
                </a:solidFill>
              </a:rPr>
              <a:t> Ruth in de </a:t>
            </a:r>
            <a:r>
              <a:rPr lang="en-US" sz="2800" b="0" dirty="0" err="1">
                <a:solidFill>
                  <a:prstClr val="white"/>
                </a:solidFill>
              </a:rPr>
              <a:t>Bijbel</a:t>
            </a:r>
            <a:r>
              <a:rPr lang="en-US" sz="2800" b="0" dirty="0">
                <a:solidFill>
                  <a:prstClr val="white"/>
                </a:solidFill>
              </a:rPr>
              <a:t>?</a:t>
            </a:r>
            <a:endParaRPr lang="nl-NL" dirty="0"/>
          </a:p>
        </p:txBody>
      </p:sp>
      <p:sp>
        <p:nvSpPr>
          <p:cNvPr id="3" name="Tijdelijke aanduiding voor dianummer 2">
            <a:extLst>
              <a:ext uri="{FF2B5EF4-FFF2-40B4-BE49-F238E27FC236}">
                <a16:creationId xmlns:a16="http://schemas.microsoft.com/office/drawing/2014/main" id="{C255585C-D123-AA23-B733-16FD9D732351}"/>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DA9E349-0BC9-4B4C-A4B5-200D409F0955}" type="slidenum">
              <a:rPr kumimoji="0" lang="nl-NL" sz="6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nl-NL" sz="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jdelijke aanduiding voor voettekst 3">
            <a:extLst>
              <a:ext uri="{FF2B5EF4-FFF2-40B4-BE49-F238E27FC236}">
                <a16:creationId xmlns:a16="http://schemas.microsoft.com/office/drawing/2014/main" id="{B77E3CF6-FA23-1920-3F3B-8FB2F0E6570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black">
                    <a:tint val="75000"/>
                  </a:prstClr>
                </a:solidFill>
                <a:effectLst/>
                <a:uLnTx/>
                <a:uFillTx/>
                <a:latin typeface="Calibri"/>
                <a:ea typeface="+mn-ea"/>
                <a:cs typeface="+mn-cs"/>
              </a:rPr>
              <a:t>Oude Testament | Les 9  | Jaar 1 | Ruth | mei 2023</a:t>
            </a:r>
          </a:p>
        </p:txBody>
      </p:sp>
      <p:sp>
        <p:nvSpPr>
          <p:cNvPr id="5" name="Tijdelijke aanduiding voor inhoud 4">
            <a:extLst>
              <a:ext uri="{FF2B5EF4-FFF2-40B4-BE49-F238E27FC236}">
                <a16:creationId xmlns:a16="http://schemas.microsoft.com/office/drawing/2014/main" id="{1EA1A1C3-815C-A7A5-2BD5-DAAA1B9AADE5}"/>
              </a:ext>
            </a:extLst>
          </p:cNvPr>
          <p:cNvSpPr>
            <a:spLocks noGrp="1"/>
          </p:cNvSpPr>
          <p:nvPr>
            <p:ph sz="quarter" idx="10"/>
          </p:nvPr>
        </p:nvSpPr>
        <p:spPr>
          <a:xfrm>
            <a:off x="378211" y="1169385"/>
            <a:ext cx="8581371" cy="5030721"/>
          </a:xfrm>
        </p:spPr>
        <p:txBody>
          <a:bodyPr>
            <a:normAutofit/>
          </a:bodyPr>
          <a:lstStyle/>
          <a:p>
            <a:pPr marL="0" indent="0">
              <a:buNone/>
            </a:pPr>
            <a:r>
              <a:rPr lang="nl-NL" sz="2400" b="1" dirty="0"/>
              <a:t>Met het oog op de Messias</a:t>
            </a:r>
          </a:p>
          <a:p>
            <a:pPr>
              <a:buFont typeface="Courier New" panose="02070309020205020404" pitchFamily="49" charset="0"/>
              <a:buChar char="o"/>
            </a:pPr>
            <a:r>
              <a:rPr lang="nl-NL" sz="2400" dirty="0"/>
              <a:t>De afstamming van Jezus Christus (Ruth 4:18-22, Matteüs 1:5-6)</a:t>
            </a:r>
          </a:p>
          <a:p>
            <a:pPr>
              <a:buFont typeface="Courier New" panose="02070309020205020404" pitchFamily="49" charset="0"/>
              <a:buChar char="o"/>
            </a:pPr>
            <a:r>
              <a:rPr lang="nl-NL" sz="2400" dirty="0"/>
              <a:t>Boaz, de losser en Jezus Christus, de (Ver)losser</a:t>
            </a:r>
          </a:p>
          <a:p>
            <a:pPr marL="0" indent="0">
              <a:buNone/>
            </a:pPr>
            <a:endParaRPr lang="nl-NL" sz="800" dirty="0"/>
          </a:p>
          <a:p>
            <a:pPr marL="0" indent="0">
              <a:buNone/>
            </a:pPr>
            <a:r>
              <a:rPr lang="nl-NL" sz="2400" b="1" dirty="0"/>
              <a:t>Boodschap van God</a:t>
            </a:r>
          </a:p>
          <a:p>
            <a:pPr>
              <a:buFont typeface="Courier New" panose="02070309020205020404" pitchFamily="49" charset="0"/>
              <a:buChar char="o"/>
            </a:pPr>
            <a:r>
              <a:rPr lang="nl-NL" sz="2400" dirty="0"/>
              <a:t>Gods trouw, liefde en genade voor gewone mensen (ongeacht afkomst, positie of geslacht..)</a:t>
            </a:r>
          </a:p>
          <a:p>
            <a:pPr>
              <a:buFont typeface="Courier New" panose="02070309020205020404" pitchFamily="49" charset="0"/>
              <a:buChar char="o"/>
            </a:pPr>
            <a:r>
              <a:rPr lang="nl-NL" sz="2400" dirty="0"/>
              <a:t>Gods soevereine leiding, voorzienigheid en de verantwoordelijkheid van de mens</a:t>
            </a:r>
          </a:p>
          <a:p>
            <a:pPr>
              <a:buFont typeface="Courier New" panose="02070309020205020404" pitchFamily="49" charset="0"/>
              <a:buChar char="o"/>
            </a:pPr>
            <a:r>
              <a:rPr lang="nl-NL" sz="2400" dirty="0"/>
              <a:t>Gods aanwezigheid in het leven van alle dag</a:t>
            </a:r>
          </a:p>
          <a:p>
            <a:pPr>
              <a:buFont typeface="Courier New" panose="02070309020205020404" pitchFamily="49" charset="0"/>
              <a:buChar char="o"/>
            </a:pPr>
            <a:r>
              <a:rPr lang="nl-NL" sz="2400" dirty="0"/>
              <a:t>Ethische lessen: zorg voor armen, vreemdelingen en weduwen, seksuele reinheid, voorbeeldige karakters …</a:t>
            </a:r>
          </a:p>
          <a:p>
            <a:pPr marL="0" indent="0">
              <a:buNone/>
            </a:pPr>
            <a:endParaRPr lang="nl-NL" sz="2400" dirty="0"/>
          </a:p>
          <a:p>
            <a:pPr marL="0" indent="0">
              <a:buNone/>
            </a:pPr>
            <a:endParaRPr lang="en-US" sz="2400" dirty="0"/>
          </a:p>
        </p:txBody>
      </p:sp>
    </p:spTree>
    <p:extLst>
      <p:ext uri="{BB962C8B-B14F-4D97-AF65-F5344CB8AC3E}">
        <p14:creationId xmlns:p14="http://schemas.microsoft.com/office/powerpoint/2010/main" val="348717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ard">
  <a:themeElements>
    <a:clrScheme name="Custom 117">
      <a:dk1>
        <a:sysClr val="windowText" lastClr="000000"/>
      </a:dk1>
      <a:lt1>
        <a:sysClr val="window" lastClr="FFFFFF"/>
      </a:lt1>
      <a:dk2>
        <a:srgbClr val="1F497D"/>
      </a:dk2>
      <a:lt2>
        <a:srgbClr val="EEECE1"/>
      </a:lt2>
      <a:accent1>
        <a:srgbClr val="5B2074"/>
      </a:accent1>
      <a:accent2>
        <a:srgbClr val="C21659"/>
      </a:accent2>
      <a:accent3>
        <a:srgbClr val="E6D9EB"/>
      </a:accent3>
      <a:accent4>
        <a:srgbClr val="8064A2"/>
      </a:accent4>
      <a:accent5>
        <a:srgbClr val="BFBFBF"/>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07950">
          <a:noFill/>
          <a:miter lim="800000"/>
          <a:headEnd/>
          <a:tailEnd/>
        </a:ln>
        <a:effectLst/>
        <a:scene3d>
          <a:camera prst="orthographicFront"/>
          <a:lightRig rig="threePt" dir="t"/>
        </a:scene3d>
        <a:sp3d contourW="3810">
          <a:contourClr>
            <a:srgbClr val="969696"/>
          </a:contourClr>
        </a:sp3d>
      </a:spPr>
      <a:bodyPr vert="horz" wrap="square" lIns="91440" tIns="45720" rIns="91440" bIns="45720" numCol="1" rtlCol="0" anchor="t" anchorCtr="0" compatLnSpc="1">
        <a:prstTxWarp prst="textNoShape">
          <a:avLst/>
        </a:prstTxWarp>
        <a:normAutofit/>
      </a:bodyPr>
      <a:lstStyle>
        <a:defPPr marL="0" marR="0" indent="0" algn="l" defTabSz="914400" rtl="0" eaLnBrk="0" fontAlgn="base" latinLnBrk="0" hangingPunct="0">
          <a:lnSpc>
            <a:spcPct val="100000"/>
          </a:lnSpc>
          <a:spcBef>
            <a:spcPct val="20000"/>
          </a:spcBef>
          <a:spcAft>
            <a:spcPct val="0"/>
          </a:spcAft>
          <a:buClrTx/>
          <a:buSzTx/>
          <a:buFont typeface="Arial" charset="0"/>
          <a:buNone/>
          <a:tabLst/>
          <a:defRPr kumimoji="0" sz="3200" b="0" i="0" u="none" strike="noStrike" kern="1200" cap="none" spc="0" normalizeH="0" baseline="0" noProof="0" dirty="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Sjabloon ETS-PowerPoint - versie2.potx [Alleen-lezen]" id="{E316FC69-A228-4271-943A-AD93ECABAEC3}" vid="{D4F905CA-6504-4DCF-ACD8-49D76F05574F}"/>
    </a:ext>
  </a:extLst>
</a:theme>
</file>

<file path=ppt/theme/theme2.xml><?xml version="1.0" encoding="utf-8"?>
<a:theme xmlns:a="http://schemas.openxmlformats.org/drawingml/2006/main" name="1_Standaard">
  <a:themeElements>
    <a:clrScheme name="Custom 117">
      <a:dk1>
        <a:sysClr val="windowText" lastClr="000000"/>
      </a:dk1>
      <a:lt1>
        <a:sysClr val="window" lastClr="FFFFFF"/>
      </a:lt1>
      <a:dk2>
        <a:srgbClr val="1F497D"/>
      </a:dk2>
      <a:lt2>
        <a:srgbClr val="EEECE1"/>
      </a:lt2>
      <a:accent1>
        <a:srgbClr val="5B2074"/>
      </a:accent1>
      <a:accent2>
        <a:srgbClr val="C21659"/>
      </a:accent2>
      <a:accent3>
        <a:srgbClr val="E6D9EB"/>
      </a:accent3>
      <a:accent4>
        <a:srgbClr val="8064A2"/>
      </a:accent4>
      <a:accent5>
        <a:srgbClr val="BFBFBF"/>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07950">
          <a:noFill/>
          <a:miter lim="800000"/>
          <a:headEnd/>
          <a:tailEnd/>
        </a:ln>
        <a:effectLst/>
        <a:scene3d>
          <a:camera prst="orthographicFront"/>
          <a:lightRig rig="threePt" dir="t"/>
        </a:scene3d>
        <a:sp3d contourW="3810">
          <a:contourClr>
            <a:srgbClr val="969696"/>
          </a:contourClr>
        </a:sp3d>
      </a:spPr>
      <a:bodyPr vert="horz" wrap="square" lIns="91440" tIns="45720" rIns="91440" bIns="45720" numCol="1" rtlCol="0" anchor="t" anchorCtr="0" compatLnSpc="1">
        <a:prstTxWarp prst="textNoShape">
          <a:avLst/>
        </a:prstTxWarp>
        <a:normAutofit/>
      </a:bodyPr>
      <a:lstStyle>
        <a:defPPr marL="0" marR="0" indent="0" algn="l" defTabSz="914400" rtl="0" eaLnBrk="0" fontAlgn="base" latinLnBrk="0" hangingPunct="0">
          <a:lnSpc>
            <a:spcPct val="100000"/>
          </a:lnSpc>
          <a:spcBef>
            <a:spcPct val="20000"/>
          </a:spcBef>
          <a:spcAft>
            <a:spcPct val="0"/>
          </a:spcAft>
          <a:buClrTx/>
          <a:buSzTx/>
          <a:buFont typeface="Arial" charset="0"/>
          <a:buNone/>
          <a:tabLst/>
          <a:defRPr kumimoji="0" sz="3200" b="0" i="0" u="none" strike="noStrike" kern="1200" cap="none" spc="0" normalizeH="0" baseline="0" noProof="0" dirty="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Sjabloon ETS-PowerPoint - versie2.potx [Alleen-lezen]" id="{E316FC69-A228-4271-943A-AD93ECABAEC3}" vid="{D4F905CA-6504-4DCF-ACD8-49D76F05574F}"/>
    </a:ext>
  </a:extLst>
</a:theme>
</file>

<file path=ppt/theme/theme3.xml><?xml version="1.0" encoding="utf-8"?>
<a:theme xmlns:a="http://schemas.openxmlformats.org/drawingml/2006/main" name="2_Standaard">
  <a:themeElements>
    <a:clrScheme name="ETS">
      <a:dk1>
        <a:sysClr val="windowText" lastClr="000000"/>
      </a:dk1>
      <a:lt1>
        <a:sysClr val="window" lastClr="FFFFFF"/>
      </a:lt1>
      <a:dk2>
        <a:srgbClr val="C21659"/>
      </a:dk2>
      <a:lt2>
        <a:srgbClr val="E7E6E6"/>
      </a:lt2>
      <a:accent1>
        <a:srgbClr val="E6D9EB"/>
      </a:accent1>
      <a:accent2>
        <a:srgbClr val="ED7D31"/>
      </a:accent2>
      <a:accent3>
        <a:srgbClr val="A5A5A5"/>
      </a:accent3>
      <a:accent4>
        <a:srgbClr val="C21659"/>
      </a:accent4>
      <a:accent5>
        <a:srgbClr val="4472C4"/>
      </a:accent5>
      <a:accent6>
        <a:srgbClr val="70AD47"/>
      </a:accent6>
      <a:hlink>
        <a:srgbClr val="0563C1"/>
      </a:hlink>
      <a:folHlink>
        <a:srgbClr val="954F7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07950">
          <a:noFill/>
          <a:miter lim="800000"/>
          <a:headEnd/>
          <a:tailEnd/>
        </a:ln>
        <a:effectLst/>
        <a:scene3d>
          <a:camera prst="orthographicFront"/>
          <a:lightRig rig="threePt" dir="t"/>
        </a:scene3d>
        <a:sp3d contourW="3810">
          <a:contourClr>
            <a:srgbClr val="969696"/>
          </a:contourClr>
        </a:sp3d>
      </a:spPr>
      <a:bodyPr vert="horz" wrap="square" lIns="91440" tIns="45720" rIns="91440" bIns="45720" numCol="1" rtlCol="0" anchor="t" anchorCtr="0" compatLnSpc="1">
        <a:prstTxWarp prst="textNoShape">
          <a:avLst/>
        </a:prstTxWarp>
        <a:normAutofit/>
      </a:bodyPr>
      <a:lstStyle>
        <a:defPPr marL="0" marR="0" indent="0" algn="l" defTabSz="914400" rtl="0" eaLnBrk="0" fontAlgn="base" latinLnBrk="0" hangingPunct="0">
          <a:lnSpc>
            <a:spcPct val="100000"/>
          </a:lnSpc>
          <a:spcBef>
            <a:spcPct val="20000"/>
          </a:spcBef>
          <a:spcAft>
            <a:spcPct val="0"/>
          </a:spcAft>
          <a:buClrTx/>
          <a:buSzTx/>
          <a:buFont typeface="Arial" charset="0"/>
          <a:buNone/>
          <a:tabLst/>
          <a:defRPr kumimoji="0" sz="3200" b="0" i="0" u="none" strike="noStrike" kern="1200" cap="none" spc="0" normalizeH="0" baseline="0" noProof="0" dirty="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Sjabloon PowerPoint (16-9) - ETS" id="{527F32C7-FB63-4650-BA03-5A1B5E4736D1}" vid="{0A532B02-C31C-4659-85C0-638548059399}"/>
    </a:ext>
  </a:extLst>
</a:theme>
</file>

<file path=ppt/theme/theme4.xml><?xml version="1.0" encoding="utf-8"?>
<a:theme xmlns:a="http://schemas.openxmlformats.org/drawingml/2006/main" name="3_Standaard">
  <a:themeElements>
    <a:clrScheme name="Custom 117">
      <a:dk1>
        <a:sysClr val="windowText" lastClr="000000"/>
      </a:dk1>
      <a:lt1>
        <a:sysClr val="window" lastClr="FFFFFF"/>
      </a:lt1>
      <a:dk2>
        <a:srgbClr val="1F497D"/>
      </a:dk2>
      <a:lt2>
        <a:srgbClr val="EEECE1"/>
      </a:lt2>
      <a:accent1>
        <a:srgbClr val="5B2074"/>
      </a:accent1>
      <a:accent2>
        <a:srgbClr val="C21659"/>
      </a:accent2>
      <a:accent3>
        <a:srgbClr val="E6D9EB"/>
      </a:accent3>
      <a:accent4>
        <a:srgbClr val="8064A2"/>
      </a:accent4>
      <a:accent5>
        <a:srgbClr val="BFBFBF"/>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07950">
          <a:noFill/>
          <a:miter lim="800000"/>
          <a:headEnd/>
          <a:tailEnd/>
        </a:ln>
        <a:effectLst/>
        <a:scene3d>
          <a:camera prst="orthographicFront"/>
          <a:lightRig rig="threePt" dir="t"/>
        </a:scene3d>
        <a:sp3d contourW="3810">
          <a:contourClr>
            <a:srgbClr val="969696"/>
          </a:contourClr>
        </a:sp3d>
      </a:spPr>
      <a:bodyPr vert="horz" wrap="square" lIns="91440" tIns="45720" rIns="91440" bIns="45720" numCol="1" rtlCol="0" anchor="t" anchorCtr="0" compatLnSpc="1">
        <a:prstTxWarp prst="textNoShape">
          <a:avLst/>
        </a:prstTxWarp>
        <a:normAutofit/>
      </a:bodyPr>
      <a:lstStyle>
        <a:defPPr marL="0" marR="0" indent="0" algn="l" defTabSz="914400" rtl="0" eaLnBrk="0" fontAlgn="base" latinLnBrk="0" hangingPunct="0">
          <a:lnSpc>
            <a:spcPct val="100000"/>
          </a:lnSpc>
          <a:spcBef>
            <a:spcPct val="20000"/>
          </a:spcBef>
          <a:spcAft>
            <a:spcPct val="0"/>
          </a:spcAft>
          <a:buClrTx/>
          <a:buSzTx/>
          <a:buFont typeface="Arial" charset="0"/>
          <a:buNone/>
          <a:tabLst/>
          <a:defRPr kumimoji="0" sz="3200" b="0" i="0" u="none" strike="noStrike" kern="1200" cap="none" spc="0" normalizeH="0" baseline="0" noProof="0" dirty="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Sjabloon ETS-PowerPoint - versie2.potx [Alleen-lezen]" id="{E316FC69-A228-4271-943A-AD93ECABAEC3}" vid="{D4F905CA-6504-4DCF-ACD8-49D76F05574F}"/>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42439</TotalTime>
  <Words>5702</Words>
  <Application>Microsoft Office PowerPoint</Application>
  <PresentationFormat>Diavoorstelling (4:3)</PresentationFormat>
  <Paragraphs>605</Paragraphs>
  <Slides>47</Slides>
  <Notes>32</Notes>
  <HiddenSlides>0</HiddenSlides>
  <MMClips>0</MMClips>
  <ScaleCrop>false</ScaleCrop>
  <HeadingPairs>
    <vt:vector size="6" baseType="variant">
      <vt:variant>
        <vt:lpstr>Gebruikte lettertypen</vt:lpstr>
      </vt:variant>
      <vt:variant>
        <vt:i4>9</vt:i4>
      </vt:variant>
      <vt:variant>
        <vt:lpstr>Thema</vt:lpstr>
      </vt:variant>
      <vt:variant>
        <vt:i4>4</vt:i4>
      </vt:variant>
      <vt:variant>
        <vt:lpstr>Diatitels</vt:lpstr>
      </vt:variant>
      <vt:variant>
        <vt:i4>47</vt:i4>
      </vt:variant>
    </vt:vector>
  </HeadingPairs>
  <TitlesOfParts>
    <vt:vector size="60" baseType="lpstr">
      <vt:lpstr>Arial</vt:lpstr>
      <vt:lpstr>Calibri</vt:lpstr>
      <vt:lpstr>Courier New</vt:lpstr>
      <vt:lpstr>Google Sans</vt:lpstr>
      <vt:lpstr>Helvetica</vt:lpstr>
      <vt:lpstr>Helvetica Neue</vt:lpstr>
      <vt:lpstr>Merriweather</vt:lpstr>
      <vt:lpstr>Roboto</vt:lpstr>
      <vt:lpstr>Wingdings</vt:lpstr>
      <vt:lpstr>Standaard</vt:lpstr>
      <vt:lpstr>1_Standaard</vt:lpstr>
      <vt:lpstr>2_Standaard</vt:lpstr>
      <vt:lpstr>3_Standaard</vt:lpstr>
      <vt:lpstr>EC-Bijbelcursus </vt:lpstr>
      <vt:lpstr>Inhoud van de les</vt:lpstr>
      <vt:lpstr>Opening: Ruth 1:20-22 Overzicht Ruth</vt:lpstr>
      <vt:lpstr>Opening| Mededelingen</vt:lpstr>
      <vt:lpstr>Inleiding | Historische en literaire achtergrond</vt:lpstr>
      <vt:lpstr>Inleiding | Plaats in de Bijbel</vt:lpstr>
      <vt:lpstr>Inleiding | Historische en literaire achtergrond</vt:lpstr>
      <vt:lpstr>Ruth</vt:lpstr>
      <vt:lpstr>Inleiding| Waarom staat Ruth in de Bijbel?</vt:lpstr>
      <vt:lpstr>Inleiding | Historische en literaire achtergrond</vt:lpstr>
      <vt:lpstr>Inleiding | Historische en literaire achtergrond</vt:lpstr>
      <vt:lpstr>Ruth, de Moabitische</vt:lpstr>
      <vt:lpstr>Boodschap van Ruth</vt:lpstr>
      <vt:lpstr>Hoofdpersonen in Ruth</vt:lpstr>
      <vt:lpstr>Betekenis van namen</vt:lpstr>
      <vt:lpstr>Heilzame wetten in Ruth</vt:lpstr>
      <vt:lpstr>Cultuurverschillen tussen ons en het OT</vt:lpstr>
      <vt:lpstr>Inleiding | Historische en literaire achtergrond</vt:lpstr>
      <vt:lpstr>Indeling Ruth (2)</vt:lpstr>
      <vt:lpstr>Inleiding | Historische en literaire achtergrond</vt:lpstr>
      <vt:lpstr>Ruth 1:1-22 | Het verlies van Naomi, de liefde van Ruth</vt:lpstr>
      <vt:lpstr>Ruth 1:1-22 | Het verlies van Naomi, de liefde van Ruth</vt:lpstr>
      <vt:lpstr>Ruth 2:1-23 | Ruth zorgt voor Naomi, Boaz zorgt voor Ruth</vt:lpstr>
      <vt:lpstr>Indeling van Ruth (structuur)</vt:lpstr>
      <vt:lpstr>Ruth 2:1-23 | Ruth zorgt voor Naomi, Boaz zorgt voor Ruth</vt:lpstr>
      <vt:lpstr>Ruth 2:1-23 | Ruth zorgt voor Naomi, Boaz zorgt voor Ruth</vt:lpstr>
      <vt:lpstr>Ruth 3:1-18| Ruth vraagt Boaz om te lossen</vt:lpstr>
      <vt:lpstr>Ruth 3:1-18| Ruth vraagt Boaz om te lossen</vt:lpstr>
      <vt:lpstr>Ruth 3:1-18| Ruth vraagt Boaz om te lossen</vt:lpstr>
      <vt:lpstr>Ruth 3:1-18| Ruth vraagt Boaz om te lossen</vt:lpstr>
      <vt:lpstr>Ruth 3:1-18| Ruth vraagt Boaz om te lossen</vt:lpstr>
      <vt:lpstr>Ruth 3:1-18| Ruth vraagt Boaz om te lossen</vt:lpstr>
      <vt:lpstr>Ruth 4:1-22| Boaz lost, het geluk van Naomi</vt:lpstr>
      <vt:lpstr>Ruth 4:1-22| Boaz lost, het geluk van Naomi</vt:lpstr>
      <vt:lpstr>Geslachtslijn</vt:lpstr>
      <vt:lpstr>Afsluiting | Leerdoelen Bijbelboek Ruth</vt:lpstr>
      <vt:lpstr>Afsluiting  | het Bijbelboek Ruth</vt:lpstr>
      <vt:lpstr>Afronding</vt:lpstr>
      <vt:lpstr>Bijlagen voor de docenten</vt:lpstr>
      <vt:lpstr>Bijlage 1</vt:lpstr>
      <vt:lpstr>Opening | Opwekking 695 Stil   Opwekking 695 - Still - YouTube</vt:lpstr>
      <vt:lpstr>Bijlage 2</vt:lpstr>
      <vt:lpstr>Inleiding | Ruth en het Pinksterfeest </vt:lpstr>
      <vt:lpstr>Bijlage 3</vt:lpstr>
      <vt:lpstr>Ruth 2:1-23 | Ruth zorgt voor Naomi, Boaz zorgt voor Ruth</vt:lpstr>
      <vt:lpstr>Bijlage 4</vt:lpstr>
      <vt:lpstr>Ruth 2:1-23 | Ruth zorgt voor Naomi, Boaz zorgt voor Ruth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Oude Testament Les 4</dc:title>
  <dc:creator>Jan Willem Slager</dc:creator>
  <cp:lastModifiedBy>Arend Kroes</cp:lastModifiedBy>
  <cp:revision>782</cp:revision>
  <cp:lastPrinted>2015-09-24T10:45:15Z</cp:lastPrinted>
  <dcterms:created xsi:type="dcterms:W3CDTF">2015-09-24T07:50:30Z</dcterms:created>
  <dcterms:modified xsi:type="dcterms:W3CDTF">2023-05-18T21:06:10Z</dcterms:modified>
</cp:coreProperties>
</file>